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sldIdLst>
    <p:sldId id="256" r:id="rId3"/>
    <p:sldId id="297" r:id="rId4"/>
    <p:sldId id="295" r:id="rId5"/>
    <p:sldId id="261" r:id="rId6"/>
    <p:sldId id="262" r:id="rId7"/>
    <p:sldId id="277" r:id="rId8"/>
    <p:sldId id="279" r:id="rId9"/>
    <p:sldId id="284" r:id="rId10"/>
    <p:sldId id="286" r:id="rId11"/>
    <p:sldId id="288" r:id="rId12"/>
    <p:sldId id="290" r:id="rId13"/>
    <p:sldId id="292" r:id="rId14"/>
    <p:sldId id="294" r:id="rId15"/>
    <p:sldId id="265" r:id="rId16"/>
    <p:sldId id="266" r:id="rId17"/>
    <p:sldId id="296" r:id="rId18"/>
    <p:sldId id="267" r:id="rId19"/>
    <p:sldId id="271" r:id="rId20"/>
    <p:sldId id="273" r:id="rId21"/>
    <p:sldId id="275" r:id="rId22"/>
    <p:sldId id="270" r:id="rId23"/>
    <p:sldId id="299"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EE87C9-8414-4045-872E-21858915F618}" v="130" dt="2026-09-07T16:33:47.001"/>
    <p1510:client id="{EC9A6DE0-C763-498A-8D3C-FC3B5376168F}" v="3" dt="2026-09-08T12:27:56.2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23" autoAdjust="0"/>
    <p:restoredTop sz="92941" autoAdjust="0"/>
  </p:normalViewPr>
  <p:slideViewPr>
    <p:cSldViewPr snapToGrid="0" snapToObjects="1">
      <p:cViewPr>
        <p:scale>
          <a:sx n="88" d="100"/>
          <a:sy n="88" d="100"/>
        </p:scale>
        <p:origin x="-384" y="-19"/>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kit bhardwaj" userId="2c8769b39c3adb17" providerId="LiveId" clId="{ECF7BC31-3EE2-4C2E-A5C1-C1A5CB9C0DD1}"/>
    <pc:docChg chg="undo redo custSel addSld delSld modSld modMainMaster">
      <pc:chgData name="ankit bhardwaj" userId="2c8769b39c3adb17" providerId="LiveId" clId="{ECF7BC31-3EE2-4C2E-A5C1-C1A5CB9C0DD1}" dt="2026-09-08T12:45:15.513" v="2802" actId="14100"/>
      <pc:docMkLst>
        <pc:docMk/>
      </pc:docMkLst>
      <pc:sldChg chg="addSp delSp modSp mod setBg">
        <pc:chgData name="ankit bhardwaj" userId="2c8769b39c3adb17" providerId="LiveId" clId="{ECF7BC31-3EE2-4C2E-A5C1-C1A5CB9C0DD1}" dt="2026-09-08T05:35:04.629" v="2530" actId="2711"/>
        <pc:sldMkLst>
          <pc:docMk/>
          <pc:sldMk cId="0" sldId="256"/>
        </pc:sldMkLst>
        <pc:spChg chg="mod">
          <ac:chgData name="ankit bhardwaj" userId="2c8769b39c3adb17" providerId="LiveId" clId="{ECF7BC31-3EE2-4C2E-A5C1-C1A5CB9C0DD1}" dt="2026-09-08T05:34:55.277" v="2529" actId="2711"/>
          <ac:spMkLst>
            <pc:docMk/>
            <pc:sldMk cId="0" sldId="256"/>
            <ac:spMk id="2" creationId="{00000000-0000-0000-0000-000000000000}"/>
          </ac:spMkLst>
        </pc:spChg>
        <pc:spChg chg="mod">
          <ac:chgData name="ankit bhardwaj" userId="2c8769b39c3adb17" providerId="LiveId" clId="{ECF7BC31-3EE2-4C2E-A5C1-C1A5CB9C0DD1}" dt="2026-09-08T05:35:04.629" v="2530" actId="2711"/>
          <ac:spMkLst>
            <pc:docMk/>
            <pc:sldMk cId="0" sldId="256"/>
            <ac:spMk id="3" creationId="{00000000-0000-0000-0000-000000000000}"/>
          </ac:spMkLst>
        </pc:spChg>
        <pc:picChg chg="add del">
          <ac:chgData name="ankit bhardwaj" userId="2c8769b39c3adb17" providerId="LiveId" clId="{ECF7BC31-3EE2-4C2E-A5C1-C1A5CB9C0DD1}" dt="2026-09-07T16:37:25.512" v="2085" actId="478"/>
          <ac:picMkLst>
            <pc:docMk/>
            <pc:sldMk cId="0" sldId="256"/>
            <ac:picMk id="4" creationId="{1D17DC67-407C-DC42-4E4C-2CE0D17C2209}"/>
          </ac:picMkLst>
        </pc:picChg>
      </pc:sldChg>
      <pc:sldChg chg="setBg">
        <pc:chgData name="ankit bhardwaj" userId="2c8769b39c3adb17" providerId="LiveId" clId="{ECF7BC31-3EE2-4C2E-A5C1-C1A5CB9C0DD1}" dt="2026-09-07T16:33:47.001" v="2076"/>
        <pc:sldMkLst>
          <pc:docMk/>
          <pc:sldMk cId="0" sldId="257"/>
        </pc:sldMkLst>
      </pc:sldChg>
      <pc:sldChg chg="del">
        <pc:chgData name="ankit bhardwaj" userId="2c8769b39c3adb17" providerId="LiveId" clId="{ECF7BC31-3EE2-4C2E-A5C1-C1A5CB9C0DD1}" dt="2026-09-07T11:11:30.142" v="0" actId="2696"/>
        <pc:sldMkLst>
          <pc:docMk/>
          <pc:sldMk cId="0" sldId="258"/>
        </pc:sldMkLst>
      </pc:sldChg>
      <pc:sldChg chg="del">
        <pc:chgData name="ankit bhardwaj" userId="2c8769b39c3adb17" providerId="LiveId" clId="{ECF7BC31-3EE2-4C2E-A5C1-C1A5CB9C0DD1}" dt="2026-09-07T11:11:35.189" v="1" actId="2696"/>
        <pc:sldMkLst>
          <pc:docMk/>
          <pc:sldMk cId="0" sldId="259"/>
        </pc:sldMkLst>
      </pc:sldChg>
      <pc:sldChg chg="del">
        <pc:chgData name="ankit bhardwaj" userId="2c8769b39c3adb17" providerId="LiveId" clId="{ECF7BC31-3EE2-4C2E-A5C1-C1A5CB9C0DD1}" dt="2026-09-07T11:11:44.130" v="2" actId="2696"/>
        <pc:sldMkLst>
          <pc:docMk/>
          <pc:sldMk cId="0" sldId="260"/>
        </pc:sldMkLst>
      </pc:sldChg>
      <pc:sldChg chg="modSp mod setBg">
        <pc:chgData name="ankit bhardwaj" userId="2c8769b39c3adb17" providerId="LiveId" clId="{ECF7BC31-3EE2-4C2E-A5C1-C1A5CB9C0DD1}" dt="2026-09-08T05:18:06.164" v="2522" actId="14100"/>
        <pc:sldMkLst>
          <pc:docMk/>
          <pc:sldMk cId="0" sldId="261"/>
        </pc:sldMkLst>
        <pc:spChg chg="mod">
          <ac:chgData name="ankit bhardwaj" userId="2c8769b39c3adb17" providerId="LiveId" clId="{ECF7BC31-3EE2-4C2E-A5C1-C1A5CB9C0DD1}" dt="2026-09-08T05:18:06.164" v="2522" actId="14100"/>
          <ac:spMkLst>
            <pc:docMk/>
            <pc:sldMk cId="0" sldId="261"/>
            <ac:spMk id="13" creationId="{DCA11AEC-D225-E8C3-0B6E-A4BBBEBCCD16}"/>
          </ac:spMkLst>
        </pc:spChg>
      </pc:sldChg>
      <pc:sldChg chg="addSp delSp modSp mod setBg">
        <pc:chgData name="ankit bhardwaj" userId="2c8769b39c3adb17" providerId="LiveId" clId="{ECF7BC31-3EE2-4C2E-A5C1-C1A5CB9C0DD1}" dt="2026-09-08T06:11:32.805" v="2613" actId="255"/>
        <pc:sldMkLst>
          <pc:docMk/>
          <pc:sldMk cId="0" sldId="262"/>
        </pc:sldMkLst>
        <pc:spChg chg="mod">
          <ac:chgData name="ankit bhardwaj" userId="2c8769b39c3adb17" providerId="LiveId" clId="{ECF7BC31-3EE2-4C2E-A5C1-C1A5CB9C0DD1}" dt="2026-09-08T06:11:23.855" v="2612" actId="255"/>
          <ac:spMkLst>
            <pc:docMk/>
            <pc:sldMk cId="0" sldId="262"/>
            <ac:spMk id="3" creationId="{00000000-0000-0000-0000-000000000000}"/>
          </ac:spMkLst>
        </pc:spChg>
        <pc:spChg chg="mod">
          <ac:chgData name="ankit bhardwaj" userId="2c8769b39c3adb17" providerId="LiveId" clId="{ECF7BC31-3EE2-4C2E-A5C1-C1A5CB9C0DD1}" dt="2026-09-08T06:11:32.805" v="2613" actId="255"/>
          <ac:spMkLst>
            <pc:docMk/>
            <pc:sldMk cId="0" sldId="262"/>
            <ac:spMk id="4" creationId="{00000000-0000-0000-0000-000000000000}"/>
          </ac:spMkLst>
        </pc:spChg>
        <pc:spChg chg="del mod">
          <ac:chgData name="ankit bhardwaj" userId="2c8769b39c3adb17" providerId="LiveId" clId="{ECF7BC31-3EE2-4C2E-A5C1-C1A5CB9C0DD1}" dt="2026-09-07T12:43:18.958" v="1651"/>
          <ac:spMkLst>
            <pc:docMk/>
            <pc:sldMk cId="0" sldId="262"/>
            <ac:spMk id="5" creationId="{00000000-0000-0000-0000-000000000000}"/>
          </ac:spMkLst>
        </pc:spChg>
        <pc:spChg chg="del">
          <ac:chgData name="ankit bhardwaj" userId="2c8769b39c3adb17" providerId="LiveId" clId="{ECF7BC31-3EE2-4C2E-A5C1-C1A5CB9C0DD1}" dt="2026-09-07T12:42:58.338" v="1643" actId="478"/>
          <ac:spMkLst>
            <pc:docMk/>
            <pc:sldMk cId="0" sldId="262"/>
            <ac:spMk id="6" creationId="{00000000-0000-0000-0000-000000000000}"/>
          </ac:spMkLst>
        </pc:spChg>
        <pc:spChg chg="del">
          <ac:chgData name="ankit bhardwaj" userId="2c8769b39c3adb17" providerId="LiveId" clId="{ECF7BC31-3EE2-4C2E-A5C1-C1A5CB9C0DD1}" dt="2026-09-07T12:43:12.818" v="1647" actId="478"/>
          <ac:spMkLst>
            <pc:docMk/>
            <pc:sldMk cId="0" sldId="262"/>
            <ac:spMk id="7" creationId="{00000000-0000-0000-0000-000000000000}"/>
          </ac:spMkLst>
        </pc:spChg>
        <pc:spChg chg="del mod">
          <ac:chgData name="ankit bhardwaj" userId="2c8769b39c3adb17" providerId="LiveId" clId="{ECF7BC31-3EE2-4C2E-A5C1-C1A5CB9C0DD1}" dt="2026-09-07T12:43:03.982" v="1645" actId="478"/>
          <ac:spMkLst>
            <pc:docMk/>
            <pc:sldMk cId="0" sldId="262"/>
            <ac:spMk id="8" creationId="{00000000-0000-0000-0000-000000000000}"/>
          </ac:spMkLst>
        </pc:spChg>
        <pc:spChg chg="del">
          <ac:chgData name="ankit bhardwaj" userId="2c8769b39c3adb17" providerId="LiveId" clId="{ECF7BC31-3EE2-4C2E-A5C1-C1A5CB9C0DD1}" dt="2026-09-07T12:43:15.268" v="1648" actId="478"/>
          <ac:spMkLst>
            <pc:docMk/>
            <pc:sldMk cId="0" sldId="262"/>
            <ac:spMk id="9" creationId="{00000000-0000-0000-0000-000000000000}"/>
          </ac:spMkLst>
        </pc:spChg>
        <pc:spChg chg="del">
          <ac:chgData name="ankit bhardwaj" userId="2c8769b39c3adb17" providerId="LiveId" clId="{ECF7BC31-3EE2-4C2E-A5C1-C1A5CB9C0DD1}" dt="2026-09-07T12:43:07.895" v="1646" actId="478"/>
          <ac:spMkLst>
            <pc:docMk/>
            <pc:sldMk cId="0" sldId="262"/>
            <ac:spMk id="10" creationId="{00000000-0000-0000-0000-000000000000}"/>
          </ac:spMkLst>
        </pc:spChg>
        <pc:spChg chg="mod">
          <ac:chgData name="ankit bhardwaj" userId="2c8769b39c3adb17" providerId="LiveId" clId="{ECF7BC31-3EE2-4C2E-A5C1-C1A5CB9C0DD1}" dt="2026-09-08T05:36:00.164" v="2533" actId="2711"/>
          <ac:spMkLst>
            <pc:docMk/>
            <pc:sldMk cId="0" sldId="262"/>
            <ac:spMk id="12" creationId="{00000000-0000-0000-0000-000000000000}"/>
          </ac:spMkLst>
        </pc:spChg>
        <pc:picChg chg="add del mod">
          <ac:chgData name="ankit bhardwaj" userId="2c8769b39c3adb17" providerId="LiveId" clId="{ECF7BC31-3EE2-4C2E-A5C1-C1A5CB9C0DD1}" dt="2026-09-07T12:47:37.189" v="1707" actId="14100"/>
          <ac:picMkLst>
            <pc:docMk/>
            <pc:sldMk cId="0" sldId="262"/>
            <ac:picMk id="2" creationId="{00000000-0000-0000-0000-000000000000}"/>
          </ac:picMkLst>
        </pc:picChg>
        <pc:picChg chg="del">
          <ac:chgData name="ankit bhardwaj" userId="2c8769b39c3adb17" providerId="LiveId" clId="{ECF7BC31-3EE2-4C2E-A5C1-C1A5CB9C0DD1}" dt="2026-09-07T12:45:01.476" v="1693" actId="478"/>
          <ac:picMkLst>
            <pc:docMk/>
            <pc:sldMk cId="0" sldId="262"/>
            <ac:picMk id="11" creationId="{00000000-0000-0000-0000-000000000000}"/>
          </ac:picMkLst>
        </pc:picChg>
        <pc:picChg chg="add del mod">
          <ac:chgData name="ankit bhardwaj" userId="2c8769b39c3adb17" providerId="LiveId" clId="{ECF7BC31-3EE2-4C2E-A5C1-C1A5CB9C0DD1}" dt="2026-09-07T12:47:37.189" v="1707" actId="14100"/>
          <ac:picMkLst>
            <pc:docMk/>
            <pc:sldMk cId="0" sldId="262"/>
            <ac:picMk id="13" creationId="{68E763E2-5F9F-49CD-CF7A-A587A4DC8C8E}"/>
          </ac:picMkLst>
        </pc:picChg>
      </pc:sldChg>
      <pc:sldChg chg="modSp mod setBg">
        <pc:chgData name="ankit bhardwaj" userId="2c8769b39c3adb17" providerId="LiveId" clId="{ECF7BC31-3EE2-4C2E-A5C1-C1A5CB9C0DD1}" dt="2026-09-08T06:15:08.186" v="2620" actId="255"/>
        <pc:sldMkLst>
          <pc:docMk/>
          <pc:sldMk cId="0" sldId="265"/>
        </pc:sldMkLst>
        <pc:spChg chg="mod">
          <ac:chgData name="ankit bhardwaj" userId="2c8769b39c3adb17" providerId="LiveId" clId="{ECF7BC31-3EE2-4C2E-A5C1-C1A5CB9C0DD1}" dt="2026-09-08T05:44:50.341" v="2558" actId="2711"/>
          <ac:spMkLst>
            <pc:docMk/>
            <pc:sldMk cId="0" sldId="265"/>
            <ac:spMk id="5" creationId="{00000000-0000-0000-0000-000000000000}"/>
          </ac:spMkLst>
        </pc:spChg>
        <pc:spChg chg="mod">
          <ac:chgData name="ankit bhardwaj" userId="2c8769b39c3adb17" providerId="LiveId" clId="{ECF7BC31-3EE2-4C2E-A5C1-C1A5CB9C0DD1}" dt="2026-09-08T06:14:52.615" v="2618" actId="255"/>
          <ac:spMkLst>
            <pc:docMk/>
            <pc:sldMk cId="0" sldId="265"/>
            <ac:spMk id="6" creationId="{00000000-0000-0000-0000-000000000000}"/>
          </ac:spMkLst>
        </pc:spChg>
        <pc:spChg chg="mod">
          <ac:chgData name="ankit bhardwaj" userId="2c8769b39c3adb17" providerId="LiveId" clId="{ECF7BC31-3EE2-4C2E-A5C1-C1A5CB9C0DD1}" dt="2026-09-08T05:45:06.719" v="2559" actId="2711"/>
          <ac:spMkLst>
            <pc:docMk/>
            <pc:sldMk cId="0" sldId="265"/>
            <ac:spMk id="7" creationId="{00000000-0000-0000-0000-000000000000}"/>
          </ac:spMkLst>
        </pc:spChg>
        <pc:spChg chg="mod">
          <ac:chgData name="ankit bhardwaj" userId="2c8769b39c3adb17" providerId="LiveId" clId="{ECF7BC31-3EE2-4C2E-A5C1-C1A5CB9C0DD1}" dt="2026-09-08T06:15:00.303" v="2619" actId="255"/>
          <ac:spMkLst>
            <pc:docMk/>
            <pc:sldMk cId="0" sldId="265"/>
            <ac:spMk id="8" creationId="{00000000-0000-0000-0000-000000000000}"/>
          </ac:spMkLst>
        </pc:spChg>
        <pc:spChg chg="mod">
          <ac:chgData name="ankit bhardwaj" userId="2c8769b39c3adb17" providerId="LiveId" clId="{ECF7BC31-3EE2-4C2E-A5C1-C1A5CB9C0DD1}" dt="2026-09-08T05:45:36.464" v="2560" actId="2711"/>
          <ac:spMkLst>
            <pc:docMk/>
            <pc:sldMk cId="0" sldId="265"/>
            <ac:spMk id="9" creationId="{00000000-0000-0000-0000-000000000000}"/>
          </ac:spMkLst>
        </pc:spChg>
        <pc:spChg chg="mod">
          <ac:chgData name="ankit bhardwaj" userId="2c8769b39c3adb17" providerId="LiveId" clId="{ECF7BC31-3EE2-4C2E-A5C1-C1A5CB9C0DD1}" dt="2026-09-08T06:15:08.186" v="2620" actId="255"/>
          <ac:spMkLst>
            <pc:docMk/>
            <pc:sldMk cId="0" sldId="265"/>
            <ac:spMk id="10" creationId="{00000000-0000-0000-0000-000000000000}"/>
          </ac:spMkLst>
        </pc:spChg>
        <pc:spChg chg="mod">
          <ac:chgData name="ankit bhardwaj" userId="2c8769b39c3adb17" providerId="LiveId" clId="{ECF7BC31-3EE2-4C2E-A5C1-C1A5CB9C0DD1}" dt="2026-09-08T05:44:35.701" v="2557" actId="2711"/>
          <ac:spMkLst>
            <pc:docMk/>
            <pc:sldMk cId="0" sldId="265"/>
            <ac:spMk id="14" creationId="{00000000-0000-0000-0000-000000000000}"/>
          </ac:spMkLst>
        </pc:spChg>
      </pc:sldChg>
      <pc:sldChg chg="addSp delSp modSp mod setBg">
        <pc:chgData name="ankit bhardwaj" userId="2c8769b39c3adb17" providerId="LiveId" clId="{ECF7BC31-3EE2-4C2E-A5C1-C1A5CB9C0DD1}" dt="2026-09-08T06:16:31.249" v="2625" actId="1076"/>
        <pc:sldMkLst>
          <pc:docMk/>
          <pc:sldMk cId="0" sldId="266"/>
        </pc:sldMkLst>
        <pc:spChg chg="mod">
          <ac:chgData name="ankit bhardwaj" userId="2c8769b39c3adb17" providerId="LiveId" clId="{ECF7BC31-3EE2-4C2E-A5C1-C1A5CB9C0DD1}" dt="2026-09-08T06:16:25.186" v="2624" actId="1076"/>
          <ac:spMkLst>
            <pc:docMk/>
            <pc:sldMk cId="0" sldId="266"/>
            <ac:spMk id="2" creationId="{00000000-0000-0000-0000-000000000000}"/>
          </ac:spMkLst>
        </pc:spChg>
        <pc:spChg chg="mod">
          <ac:chgData name="ankit bhardwaj" userId="2c8769b39c3adb17" providerId="LiveId" clId="{ECF7BC31-3EE2-4C2E-A5C1-C1A5CB9C0DD1}" dt="2026-09-08T06:16:31.249" v="2625" actId="1076"/>
          <ac:spMkLst>
            <pc:docMk/>
            <pc:sldMk cId="0" sldId="266"/>
            <ac:spMk id="3" creationId="{00000000-0000-0000-0000-000000000000}"/>
          </ac:spMkLst>
        </pc:spChg>
        <pc:spChg chg="mod">
          <ac:chgData name="ankit bhardwaj" userId="2c8769b39c3adb17" providerId="LiveId" clId="{ECF7BC31-3EE2-4C2E-A5C1-C1A5CB9C0DD1}" dt="2026-09-07T17:58:19.896" v="2416" actId="20577"/>
          <ac:spMkLst>
            <pc:docMk/>
            <pc:sldMk cId="0" sldId="266"/>
            <ac:spMk id="4" creationId="{00000000-0000-0000-0000-000000000000}"/>
          </ac:spMkLst>
        </pc:spChg>
        <pc:spChg chg="mod">
          <ac:chgData name="ankit bhardwaj" userId="2c8769b39c3adb17" providerId="LiveId" clId="{ECF7BC31-3EE2-4C2E-A5C1-C1A5CB9C0DD1}" dt="2026-09-08T06:16:14.962" v="2623" actId="255"/>
          <ac:spMkLst>
            <pc:docMk/>
            <pc:sldMk cId="0" sldId="266"/>
            <ac:spMk id="5" creationId="{00000000-0000-0000-0000-000000000000}"/>
          </ac:spMkLst>
        </pc:spChg>
        <pc:spChg chg="mod">
          <ac:chgData name="ankit bhardwaj" userId="2c8769b39c3adb17" providerId="LiveId" clId="{ECF7BC31-3EE2-4C2E-A5C1-C1A5CB9C0DD1}" dt="2026-09-08T05:45:52.246" v="2561" actId="2711"/>
          <ac:spMkLst>
            <pc:docMk/>
            <pc:sldMk cId="0" sldId="266"/>
            <ac:spMk id="10" creationId="{00000000-0000-0000-0000-000000000000}"/>
          </ac:spMkLst>
        </pc:spChg>
        <pc:picChg chg="mod">
          <ac:chgData name="ankit bhardwaj" userId="2c8769b39c3adb17" providerId="LiveId" clId="{ECF7BC31-3EE2-4C2E-A5C1-C1A5CB9C0DD1}" dt="2026-09-07T17:58:46.442" v="2422" actId="1076"/>
          <ac:picMkLst>
            <pc:docMk/>
            <pc:sldMk cId="0" sldId="266"/>
            <ac:picMk id="6" creationId="{00000000-0000-0000-0000-000000000000}"/>
          </ac:picMkLst>
        </pc:picChg>
        <pc:picChg chg="add del mod">
          <ac:chgData name="ankit bhardwaj" userId="2c8769b39c3adb17" providerId="LiveId" clId="{ECF7BC31-3EE2-4C2E-A5C1-C1A5CB9C0DD1}" dt="2026-09-07T17:58:43.803" v="2421" actId="1076"/>
          <ac:picMkLst>
            <pc:docMk/>
            <pc:sldMk cId="0" sldId="266"/>
            <ac:picMk id="7" creationId="{00000000-0000-0000-0000-000000000000}"/>
          </ac:picMkLst>
        </pc:picChg>
        <pc:picChg chg="mod">
          <ac:chgData name="ankit bhardwaj" userId="2c8769b39c3adb17" providerId="LiveId" clId="{ECF7BC31-3EE2-4C2E-A5C1-C1A5CB9C0DD1}" dt="2026-09-07T17:58:41.135" v="2420" actId="1076"/>
          <ac:picMkLst>
            <pc:docMk/>
            <pc:sldMk cId="0" sldId="266"/>
            <ac:picMk id="8" creationId="{00000000-0000-0000-0000-000000000000}"/>
          </ac:picMkLst>
        </pc:picChg>
        <pc:picChg chg="mod">
          <ac:chgData name="ankit bhardwaj" userId="2c8769b39c3adb17" providerId="LiveId" clId="{ECF7BC31-3EE2-4C2E-A5C1-C1A5CB9C0DD1}" dt="2026-09-07T17:58:38.617" v="2419" actId="1076"/>
          <ac:picMkLst>
            <pc:docMk/>
            <pc:sldMk cId="0" sldId="266"/>
            <ac:picMk id="9" creationId="{00000000-0000-0000-0000-000000000000}"/>
          </ac:picMkLst>
        </pc:picChg>
      </pc:sldChg>
      <pc:sldChg chg="modSp mod setBg">
        <pc:chgData name="ankit bhardwaj" userId="2c8769b39c3adb17" providerId="LiveId" clId="{ECF7BC31-3EE2-4C2E-A5C1-C1A5CB9C0DD1}" dt="2026-09-08T05:53:52.815" v="2570" actId="2711"/>
        <pc:sldMkLst>
          <pc:docMk/>
          <pc:sldMk cId="0" sldId="267"/>
        </pc:sldMkLst>
        <pc:spChg chg="mod">
          <ac:chgData name="ankit bhardwaj" userId="2c8769b39c3adb17" providerId="LiveId" clId="{ECF7BC31-3EE2-4C2E-A5C1-C1A5CB9C0DD1}" dt="2026-09-08T05:53:37.885" v="2569" actId="2711"/>
          <ac:spMkLst>
            <pc:docMk/>
            <pc:sldMk cId="0" sldId="267"/>
            <ac:spMk id="3" creationId="{00000000-0000-0000-0000-000000000000}"/>
          </ac:spMkLst>
        </pc:spChg>
        <pc:spChg chg="mod">
          <ac:chgData name="ankit bhardwaj" userId="2c8769b39c3adb17" providerId="LiveId" clId="{ECF7BC31-3EE2-4C2E-A5C1-C1A5CB9C0DD1}" dt="2026-09-08T05:53:52.815" v="2570" actId="2711"/>
          <ac:spMkLst>
            <pc:docMk/>
            <pc:sldMk cId="0" sldId="267"/>
            <ac:spMk id="4" creationId="{00000000-0000-0000-0000-000000000000}"/>
          </ac:spMkLst>
        </pc:spChg>
      </pc:sldChg>
      <pc:sldChg chg="delSp modSp add mod">
        <pc:chgData name="ankit bhardwaj" userId="2c8769b39c3adb17" providerId="LiveId" clId="{ECF7BC31-3EE2-4C2E-A5C1-C1A5CB9C0DD1}" dt="2026-09-08T12:42:08.680" v="2732" actId="478"/>
        <pc:sldMkLst>
          <pc:docMk/>
          <pc:sldMk cId="0" sldId="270"/>
        </pc:sldMkLst>
        <pc:spChg chg="del mod">
          <ac:chgData name="ankit bhardwaj" userId="2c8769b39c3adb17" providerId="LiveId" clId="{ECF7BC31-3EE2-4C2E-A5C1-C1A5CB9C0DD1}" dt="2026-09-08T12:42:08.680" v="2732" actId="478"/>
          <ac:spMkLst>
            <pc:docMk/>
            <pc:sldMk cId="0" sldId="270"/>
            <ac:spMk id="3" creationId="{00000000-0000-0000-0000-000000000000}"/>
          </ac:spMkLst>
        </pc:spChg>
      </pc:sldChg>
      <pc:sldChg chg="modSp mod setBg">
        <pc:chgData name="ankit bhardwaj" userId="2c8769b39c3adb17" providerId="LiveId" clId="{ECF7BC31-3EE2-4C2E-A5C1-C1A5CB9C0DD1}" dt="2026-09-08T06:17:18.633" v="2628" actId="255"/>
        <pc:sldMkLst>
          <pc:docMk/>
          <pc:sldMk cId="0" sldId="271"/>
        </pc:sldMkLst>
        <pc:spChg chg="mod">
          <ac:chgData name="ankit bhardwaj" userId="2c8769b39c3adb17" providerId="LiveId" clId="{ECF7BC31-3EE2-4C2E-A5C1-C1A5CB9C0DD1}" dt="2026-09-08T05:54:14.892" v="2572" actId="2711"/>
          <ac:spMkLst>
            <pc:docMk/>
            <pc:sldMk cId="0" sldId="271"/>
            <ac:spMk id="4" creationId="{00000000-0000-0000-0000-000000000000}"/>
          </ac:spMkLst>
        </pc:spChg>
        <pc:spChg chg="mod">
          <ac:chgData name="ankit bhardwaj" userId="2c8769b39c3adb17" providerId="LiveId" clId="{ECF7BC31-3EE2-4C2E-A5C1-C1A5CB9C0DD1}" dt="2026-09-08T06:17:10.890" v="2627" actId="255"/>
          <ac:spMkLst>
            <pc:docMk/>
            <pc:sldMk cId="0" sldId="271"/>
            <ac:spMk id="5" creationId="{00000000-0000-0000-0000-000000000000}"/>
          </ac:spMkLst>
        </pc:spChg>
        <pc:spChg chg="mod">
          <ac:chgData name="ankit bhardwaj" userId="2c8769b39c3adb17" providerId="LiveId" clId="{ECF7BC31-3EE2-4C2E-A5C1-C1A5CB9C0DD1}" dt="2026-09-08T06:10:29.074" v="2611" actId="20577"/>
          <ac:spMkLst>
            <pc:docMk/>
            <pc:sldMk cId="0" sldId="271"/>
            <ac:spMk id="6" creationId="{00000000-0000-0000-0000-000000000000}"/>
          </ac:spMkLst>
        </pc:spChg>
        <pc:spChg chg="mod">
          <ac:chgData name="ankit bhardwaj" userId="2c8769b39c3adb17" providerId="LiveId" clId="{ECF7BC31-3EE2-4C2E-A5C1-C1A5CB9C0DD1}" dt="2026-09-08T06:17:18.633" v="2628" actId="255"/>
          <ac:spMkLst>
            <pc:docMk/>
            <pc:sldMk cId="0" sldId="271"/>
            <ac:spMk id="7" creationId="{00000000-0000-0000-0000-000000000000}"/>
          </ac:spMkLst>
        </pc:spChg>
        <pc:spChg chg="mod">
          <ac:chgData name="ankit bhardwaj" userId="2c8769b39c3adb17" providerId="LiveId" clId="{ECF7BC31-3EE2-4C2E-A5C1-C1A5CB9C0DD1}" dt="2026-09-08T05:54:04.540" v="2571" actId="2711"/>
          <ac:spMkLst>
            <pc:docMk/>
            <pc:sldMk cId="0" sldId="271"/>
            <ac:spMk id="8" creationId="{00000000-0000-0000-0000-000000000000}"/>
          </ac:spMkLst>
        </pc:spChg>
      </pc:sldChg>
      <pc:sldChg chg="modSp mod setBg">
        <pc:chgData name="ankit bhardwaj" userId="2c8769b39c3adb17" providerId="LiveId" clId="{ECF7BC31-3EE2-4C2E-A5C1-C1A5CB9C0DD1}" dt="2026-09-08T06:17:37.950" v="2630" actId="255"/>
        <pc:sldMkLst>
          <pc:docMk/>
          <pc:sldMk cId="0" sldId="273"/>
        </pc:sldMkLst>
        <pc:spChg chg="mod">
          <ac:chgData name="ankit bhardwaj" userId="2c8769b39c3adb17" providerId="LiveId" clId="{ECF7BC31-3EE2-4C2E-A5C1-C1A5CB9C0DD1}" dt="2026-09-08T05:55:16.368" v="2577" actId="2711"/>
          <ac:spMkLst>
            <pc:docMk/>
            <pc:sldMk cId="0" sldId="273"/>
            <ac:spMk id="4" creationId="{00000000-0000-0000-0000-000000000000}"/>
          </ac:spMkLst>
        </pc:spChg>
        <pc:spChg chg="mod">
          <ac:chgData name="ankit bhardwaj" userId="2c8769b39c3adb17" providerId="LiveId" clId="{ECF7BC31-3EE2-4C2E-A5C1-C1A5CB9C0DD1}" dt="2026-09-08T06:17:28.919" v="2629" actId="255"/>
          <ac:spMkLst>
            <pc:docMk/>
            <pc:sldMk cId="0" sldId="273"/>
            <ac:spMk id="5" creationId="{00000000-0000-0000-0000-000000000000}"/>
          </ac:spMkLst>
        </pc:spChg>
        <pc:spChg chg="mod">
          <ac:chgData name="ankit bhardwaj" userId="2c8769b39c3adb17" providerId="LiveId" clId="{ECF7BC31-3EE2-4C2E-A5C1-C1A5CB9C0DD1}" dt="2026-09-08T05:55:32.819" v="2579" actId="2711"/>
          <ac:spMkLst>
            <pc:docMk/>
            <pc:sldMk cId="0" sldId="273"/>
            <ac:spMk id="6" creationId="{00000000-0000-0000-0000-000000000000}"/>
          </ac:spMkLst>
        </pc:spChg>
        <pc:spChg chg="mod">
          <ac:chgData name="ankit bhardwaj" userId="2c8769b39c3adb17" providerId="LiveId" clId="{ECF7BC31-3EE2-4C2E-A5C1-C1A5CB9C0DD1}" dt="2026-09-08T06:17:37.950" v="2630" actId="255"/>
          <ac:spMkLst>
            <pc:docMk/>
            <pc:sldMk cId="0" sldId="273"/>
            <ac:spMk id="7" creationId="{00000000-0000-0000-0000-000000000000}"/>
          </ac:spMkLst>
        </pc:spChg>
        <pc:spChg chg="mod">
          <ac:chgData name="ankit bhardwaj" userId="2c8769b39c3adb17" providerId="LiveId" clId="{ECF7BC31-3EE2-4C2E-A5C1-C1A5CB9C0DD1}" dt="2026-09-08T05:55:06.651" v="2576" actId="2711"/>
          <ac:spMkLst>
            <pc:docMk/>
            <pc:sldMk cId="0" sldId="273"/>
            <ac:spMk id="8" creationId="{00000000-0000-0000-0000-000000000000}"/>
          </ac:spMkLst>
        </pc:spChg>
      </pc:sldChg>
      <pc:sldChg chg="modSp mod setBg">
        <pc:chgData name="ankit bhardwaj" userId="2c8769b39c3adb17" providerId="LiveId" clId="{ECF7BC31-3EE2-4C2E-A5C1-C1A5CB9C0DD1}" dt="2026-09-08T06:17:55.980" v="2632" actId="255"/>
        <pc:sldMkLst>
          <pc:docMk/>
          <pc:sldMk cId="0" sldId="275"/>
        </pc:sldMkLst>
        <pc:spChg chg="mod">
          <ac:chgData name="ankit bhardwaj" userId="2c8769b39c3adb17" providerId="LiveId" clId="{ECF7BC31-3EE2-4C2E-A5C1-C1A5CB9C0DD1}" dt="2026-09-08T05:56:10.601" v="2582" actId="2711"/>
          <ac:spMkLst>
            <pc:docMk/>
            <pc:sldMk cId="0" sldId="275"/>
            <ac:spMk id="3" creationId="{00000000-0000-0000-0000-000000000000}"/>
          </ac:spMkLst>
        </pc:spChg>
        <pc:spChg chg="mod">
          <ac:chgData name="ankit bhardwaj" userId="2c8769b39c3adb17" providerId="LiveId" clId="{ECF7BC31-3EE2-4C2E-A5C1-C1A5CB9C0DD1}" dt="2026-09-08T06:17:47.881" v="2631" actId="255"/>
          <ac:spMkLst>
            <pc:docMk/>
            <pc:sldMk cId="0" sldId="275"/>
            <ac:spMk id="4" creationId="{00000000-0000-0000-0000-000000000000}"/>
          </ac:spMkLst>
        </pc:spChg>
        <pc:spChg chg="mod">
          <ac:chgData name="ankit bhardwaj" userId="2c8769b39c3adb17" providerId="LiveId" clId="{ECF7BC31-3EE2-4C2E-A5C1-C1A5CB9C0DD1}" dt="2026-09-08T06:17:55.980" v="2632" actId="255"/>
          <ac:spMkLst>
            <pc:docMk/>
            <pc:sldMk cId="0" sldId="275"/>
            <ac:spMk id="5" creationId="{00000000-0000-0000-0000-000000000000}"/>
          </ac:spMkLst>
        </pc:spChg>
        <pc:spChg chg="mod">
          <ac:chgData name="ankit bhardwaj" userId="2c8769b39c3adb17" providerId="LiveId" clId="{ECF7BC31-3EE2-4C2E-A5C1-C1A5CB9C0DD1}" dt="2026-09-08T05:55:54.702" v="2581" actId="2711"/>
          <ac:spMkLst>
            <pc:docMk/>
            <pc:sldMk cId="0" sldId="275"/>
            <ac:spMk id="7" creationId="{00000000-0000-0000-0000-000000000000}"/>
          </ac:spMkLst>
        </pc:spChg>
      </pc:sldChg>
      <pc:sldChg chg="modSp mod setBg">
        <pc:chgData name="ankit bhardwaj" userId="2c8769b39c3adb17" providerId="LiveId" clId="{ECF7BC31-3EE2-4C2E-A5C1-C1A5CB9C0DD1}" dt="2026-09-08T06:13:00.033" v="2615" actId="255"/>
        <pc:sldMkLst>
          <pc:docMk/>
          <pc:sldMk cId="0" sldId="277"/>
        </pc:sldMkLst>
        <pc:spChg chg="mod">
          <ac:chgData name="ankit bhardwaj" userId="2c8769b39c3adb17" providerId="LiveId" clId="{ECF7BC31-3EE2-4C2E-A5C1-C1A5CB9C0DD1}" dt="2026-09-08T05:36:38.161" v="2535" actId="2711"/>
          <ac:spMkLst>
            <pc:docMk/>
            <pc:sldMk cId="0" sldId="277"/>
            <ac:spMk id="19" creationId="{00000000-0000-0000-0000-000000000000}"/>
          </ac:spMkLst>
        </pc:spChg>
        <pc:graphicFrameChg chg="mod modGraphic">
          <ac:chgData name="ankit bhardwaj" userId="2c8769b39c3adb17" providerId="LiveId" clId="{ECF7BC31-3EE2-4C2E-A5C1-C1A5CB9C0DD1}" dt="2026-09-08T06:13:00.033" v="2615" actId="255"/>
          <ac:graphicFrameMkLst>
            <pc:docMk/>
            <pc:sldMk cId="0" sldId="277"/>
            <ac:graphicFrameMk id="3" creationId="{00000000-0000-0000-0000-000000000000}"/>
          </ac:graphicFrameMkLst>
        </pc:graphicFrameChg>
      </pc:sldChg>
      <pc:sldChg chg="addSp delSp modSp mod setBg">
        <pc:chgData name="ankit bhardwaj" userId="2c8769b39c3adb17" providerId="LiveId" clId="{ECF7BC31-3EE2-4C2E-A5C1-C1A5CB9C0DD1}" dt="2026-09-08T06:13:18.774" v="2616" actId="255"/>
        <pc:sldMkLst>
          <pc:docMk/>
          <pc:sldMk cId="0" sldId="279"/>
        </pc:sldMkLst>
        <pc:spChg chg="add del mod">
          <ac:chgData name="ankit bhardwaj" userId="2c8769b39c3adb17" providerId="LiveId" clId="{ECF7BC31-3EE2-4C2E-A5C1-C1A5CB9C0DD1}" dt="2026-09-07T11:20:41.654" v="40"/>
          <ac:spMkLst>
            <pc:docMk/>
            <pc:sldMk cId="0" sldId="279"/>
            <ac:spMk id="2" creationId="{D2D4F426-DD32-A56C-D19A-84E0C9E19FA4}"/>
          </ac:spMkLst>
        </pc:spChg>
        <pc:spChg chg="mod">
          <ac:chgData name="ankit bhardwaj" userId="2c8769b39c3adb17" providerId="LiveId" clId="{ECF7BC31-3EE2-4C2E-A5C1-C1A5CB9C0DD1}" dt="2026-09-08T05:37:36.129" v="2538" actId="2711"/>
          <ac:spMkLst>
            <pc:docMk/>
            <pc:sldMk cId="0" sldId="279"/>
            <ac:spMk id="19" creationId="{00000000-0000-0000-0000-000000000000}"/>
          </ac:spMkLst>
        </pc:spChg>
        <pc:graphicFrameChg chg="mod modGraphic">
          <ac:chgData name="ankit bhardwaj" userId="2c8769b39c3adb17" providerId="LiveId" clId="{ECF7BC31-3EE2-4C2E-A5C1-C1A5CB9C0DD1}" dt="2026-09-08T06:13:18.774" v="2616" actId="255"/>
          <ac:graphicFrameMkLst>
            <pc:docMk/>
            <pc:sldMk cId="0" sldId="279"/>
            <ac:graphicFrameMk id="3" creationId="{00000000-0000-0000-0000-000000000000}"/>
          </ac:graphicFrameMkLst>
        </pc:graphicFrameChg>
      </pc:sldChg>
      <pc:sldChg chg="del">
        <pc:chgData name="ankit bhardwaj" userId="2c8769b39c3adb17" providerId="LiveId" clId="{ECF7BC31-3EE2-4C2E-A5C1-C1A5CB9C0DD1}" dt="2026-09-07T12:30:21.497" v="1441" actId="2696"/>
        <pc:sldMkLst>
          <pc:docMk/>
          <pc:sldMk cId="0" sldId="281"/>
        </pc:sldMkLst>
      </pc:sldChg>
      <pc:sldChg chg="new del">
        <pc:chgData name="ankit bhardwaj" userId="2c8769b39c3adb17" providerId="LiveId" clId="{ECF7BC31-3EE2-4C2E-A5C1-C1A5CB9C0DD1}" dt="2026-09-07T12:29:23.506" v="1434" actId="2696"/>
        <pc:sldMkLst>
          <pc:docMk/>
          <pc:sldMk cId="1270975517" sldId="282"/>
        </pc:sldMkLst>
      </pc:sldChg>
      <pc:sldChg chg="modSp add del mod">
        <pc:chgData name="ankit bhardwaj" userId="2c8769b39c3adb17" providerId="LiveId" clId="{ECF7BC31-3EE2-4C2E-A5C1-C1A5CB9C0DD1}" dt="2026-09-07T12:30:13.878" v="1440" actId="2696"/>
        <pc:sldMkLst>
          <pc:docMk/>
          <pc:sldMk cId="2590787375" sldId="283"/>
        </pc:sldMkLst>
        <pc:graphicFrameChg chg="mod modGraphic">
          <ac:chgData name="ankit bhardwaj" userId="2c8769b39c3adb17" providerId="LiveId" clId="{ECF7BC31-3EE2-4C2E-A5C1-C1A5CB9C0DD1}" dt="2026-09-07T11:32:19.981" v="176" actId="21"/>
          <ac:graphicFrameMkLst>
            <pc:docMk/>
            <pc:sldMk cId="2590787375" sldId="283"/>
            <ac:graphicFrameMk id="3" creationId="{B26AD639-1509-AD4D-535A-3D7D65F45511}"/>
          </ac:graphicFrameMkLst>
        </pc:graphicFrameChg>
      </pc:sldChg>
      <pc:sldChg chg="modSp add mod setBg">
        <pc:chgData name="ankit bhardwaj" userId="2c8769b39c3adb17" providerId="LiveId" clId="{ECF7BC31-3EE2-4C2E-A5C1-C1A5CB9C0DD1}" dt="2026-09-08T06:13:32.507" v="2617" actId="255"/>
        <pc:sldMkLst>
          <pc:docMk/>
          <pc:sldMk cId="800895442" sldId="284"/>
        </pc:sldMkLst>
        <pc:spChg chg="mod">
          <ac:chgData name="ankit bhardwaj" userId="2c8769b39c3adb17" providerId="LiveId" clId="{ECF7BC31-3EE2-4C2E-A5C1-C1A5CB9C0DD1}" dt="2026-09-08T05:38:19.876" v="2541" actId="2711"/>
          <ac:spMkLst>
            <pc:docMk/>
            <pc:sldMk cId="800895442" sldId="284"/>
            <ac:spMk id="19" creationId="{BADFB29D-354F-11FD-EF06-1341D0202B50}"/>
          </ac:spMkLst>
        </pc:spChg>
        <pc:graphicFrameChg chg="mod modGraphic">
          <ac:chgData name="ankit bhardwaj" userId="2c8769b39c3adb17" providerId="LiveId" clId="{ECF7BC31-3EE2-4C2E-A5C1-C1A5CB9C0DD1}" dt="2026-09-08T06:13:32.507" v="2617" actId="255"/>
          <ac:graphicFrameMkLst>
            <pc:docMk/>
            <pc:sldMk cId="800895442" sldId="284"/>
            <ac:graphicFrameMk id="3" creationId="{8553205B-7144-F6CC-8FA1-6CBE61A2A82A}"/>
          </ac:graphicFrameMkLst>
        </pc:graphicFrameChg>
      </pc:sldChg>
      <pc:sldChg chg="new del">
        <pc:chgData name="ankit bhardwaj" userId="2c8769b39c3adb17" providerId="LiveId" clId="{ECF7BC31-3EE2-4C2E-A5C1-C1A5CB9C0DD1}" dt="2026-09-07T12:29:36.243" v="1435" actId="2696"/>
        <pc:sldMkLst>
          <pc:docMk/>
          <pc:sldMk cId="2058807340" sldId="285"/>
        </pc:sldMkLst>
      </pc:sldChg>
      <pc:sldChg chg="modSp add mod setBg">
        <pc:chgData name="ankit bhardwaj" userId="2c8769b39c3adb17" providerId="LiveId" clId="{ECF7BC31-3EE2-4C2E-A5C1-C1A5CB9C0DD1}" dt="2026-09-08T05:39:17.221" v="2546" actId="2711"/>
        <pc:sldMkLst>
          <pc:docMk/>
          <pc:sldMk cId="4184189780" sldId="286"/>
        </pc:sldMkLst>
        <pc:spChg chg="mod">
          <ac:chgData name="ankit bhardwaj" userId="2c8769b39c3adb17" providerId="LiveId" clId="{ECF7BC31-3EE2-4C2E-A5C1-C1A5CB9C0DD1}" dt="2026-09-08T05:38:56.567" v="2544" actId="2711"/>
          <ac:spMkLst>
            <pc:docMk/>
            <pc:sldMk cId="4184189780" sldId="286"/>
            <ac:spMk id="19" creationId="{DC8A5F51-74F1-F1C4-5C9E-59CD13976818}"/>
          </ac:spMkLst>
        </pc:spChg>
        <pc:graphicFrameChg chg="mod modGraphic">
          <ac:chgData name="ankit bhardwaj" userId="2c8769b39c3adb17" providerId="LiveId" clId="{ECF7BC31-3EE2-4C2E-A5C1-C1A5CB9C0DD1}" dt="2026-09-08T05:39:17.221" v="2546" actId="2711"/>
          <ac:graphicFrameMkLst>
            <pc:docMk/>
            <pc:sldMk cId="4184189780" sldId="286"/>
            <ac:graphicFrameMk id="3" creationId="{06310919-89D5-883D-D7DA-10421532FED1}"/>
          </ac:graphicFrameMkLst>
        </pc:graphicFrameChg>
      </pc:sldChg>
      <pc:sldChg chg="new del">
        <pc:chgData name="ankit bhardwaj" userId="2c8769b39c3adb17" providerId="LiveId" clId="{ECF7BC31-3EE2-4C2E-A5C1-C1A5CB9C0DD1}" dt="2026-09-07T12:29:45.844" v="1436" actId="2696"/>
        <pc:sldMkLst>
          <pc:docMk/>
          <pc:sldMk cId="3435157598" sldId="287"/>
        </pc:sldMkLst>
      </pc:sldChg>
      <pc:sldChg chg="modSp add mod setBg">
        <pc:chgData name="ankit bhardwaj" userId="2c8769b39c3adb17" providerId="LiveId" clId="{ECF7BC31-3EE2-4C2E-A5C1-C1A5CB9C0DD1}" dt="2026-09-08T05:39:57.143" v="2549" actId="2711"/>
        <pc:sldMkLst>
          <pc:docMk/>
          <pc:sldMk cId="2553078090" sldId="288"/>
        </pc:sldMkLst>
        <pc:spChg chg="mod">
          <ac:chgData name="ankit bhardwaj" userId="2c8769b39c3adb17" providerId="LiveId" clId="{ECF7BC31-3EE2-4C2E-A5C1-C1A5CB9C0DD1}" dt="2026-09-08T05:39:38.196" v="2547" actId="2711"/>
          <ac:spMkLst>
            <pc:docMk/>
            <pc:sldMk cId="2553078090" sldId="288"/>
            <ac:spMk id="19" creationId="{0DB37864-CFE3-D677-73AF-911536086A4F}"/>
          </ac:spMkLst>
        </pc:spChg>
        <pc:graphicFrameChg chg="mod modGraphic">
          <ac:chgData name="ankit bhardwaj" userId="2c8769b39c3adb17" providerId="LiveId" clId="{ECF7BC31-3EE2-4C2E-A5C1-C1A5CB9C0DD1}" dt="2026-09-08T05:39:57.143" v="2549" actId="2711"/>
          <ac:graphicFrameMkLst>
            <pc:docMk/>
            <pc:sldMk cId="2553078090" sldId="288"/>
            <ac:graphicFrameMk id="3" creationId="{12EF142B-EA07-2FE3-B684-122902B707C8}"/>
          </ac:graphicFrameMkLst>
        </pc:graphicFrameChg>
      </pc:sldChg>
      <pc:sldChg chg="new del">
        <pc:chgData name="ankit bhardwaj" userId="2c8769b39c3adb17" providerId="LiveId" clId="{ECF7BC31-3EE2-4C2E-A5C1-C1A5CB9C0DD1}" dt="2026-09-07T12:29:51.222" v="1437" actId="2696"/>
        <pc:sldMkLst>
          <pc:docMk/>
          <pc:sldMk cId="1692323819" sldId="289"/>
        </pc:sldMkLst>
      </pc:sldChg>
      <pc:sldChg chg="modSp add mod setBg">
        <pc:chgData name="ankit bhardwaj" userId="2c8769b39c3adb17" providerId="LiveId" clId="{ECF7BC31-3EE2-4C2E-A5C1-C1A5CB9C0DD1}" dt="2026-09-08T05:40:38.873" v="2552" actId="2711"/>
        <pc:sldMkLst>
          <pc:docMk/>
          <pc:sldMk cId="2531080542" sldId="290"/>
        </pc:sldMkLst>
        <pc:spChg chg="mod">
          <ac:chgData name="ankit bhardwaj" userId="2c8769b39c3adb17" providerId="LiveId" clId="{ECF7BC31-3EE2-4C2E-A5C1-C1A5CB9C0DD1}" dt="2026-09-08T05:40:11.083" v="2550" actId="2711"/>
          <ac:spMkLst>
            <pc:docMk/>
            <pc:sldMk cId="2531080542" sldId="290"/>
            <ac:spMk id="19" creationId="{FEA9AE09-2B1D-6210-9DB2-BF145482BD46}"/>
          </ac:spMkLst>
        </pc:spChg>
        <pc:graphicFrameChg chg="mod modGraphic">
          <ac:chgData name="ankit bhardwaj" userId="2c8769b39c3adb17" providerId="LiveId" clId="{ECF7BC31-3EE2-4C2E-A5C1-C1A5CB9C0DD1}" dt="2026-09-08T05:40:38.873" v="2552" actId="2711"/>
          <ac:graphicFrameMkLst>
            <pc:docMk/>
            <pc:sldMk cId="2531080542" sldId="290"/>
            <ac:graphicFrameMk id="3" creationId="{F2C8669D-9EBF-E716-0803-EF272A9F72F7}"/>
          </ac:graphicFrameMkLst>
        </pc:graphicFrameChg>
      </pc:sldChg>
      <pc:sldChg chg="new del">
        <pc:chgData name="ankit bhardwaj" userId="2c8769b39c3adb17" providerId="LiveId" clId="{ECF7BC31-3EE2-4C2E-A5C1-C1A5CB9C0DD1}" dt="2026-09-07T12:29:56.566" v="1438" actId="2696"/>
        <pc:sldMkLst>
          <pc:docMk/>
          <pc:sldMk cId="2503605126" sldId="291"/>
        </pc:sldMkLst>
      </pc:sldChg>
      <pc:sldChg chg="modSp add mod setBg">
        <pc:chgData name="ankit bhardwaj" userId="2c8769b39c3adb17" providerId="LiveId" clId="{ECF7BC31-3EE2-4C2E-A5C1-C1A5CB9C0DD1}" dt="2026-09-08T05:43:59.077" v="2554" actId="2711"/>
        <pc:sldMkLst>
          <pc:docMk/>
          <pc:sldMk cId="1572847814" sldId="292"/>
        </pc:sldMkLst>
        <pc:spChg chg="mod">
          <ac:chgData name="ankit bhardwaj" userId="2c8769b39c3adb17" providerId="LiveId" clId="{ECF7BC31-3EE2-4C2E-A5C1-C1A5CB9C0DD1}" dt="2026-09-08T05:43:48.756" v="2553" actId="2711"/>
          <ac:spMkLst>
            <pc:docMk/>
            <pc:sldMk cId="1572847814" sldId="292"/>
            <ac:spMk id="19" creationId="{9508E990-32CF-3774-32D3-7B3FA1E67EF0}"/>
          </ac:spMkLst>
        </pc:spChg>
        <pc:graphicFrameChg chg="mod modGraphic">
          <ac:chgData name="ankit bhardwaj" userId="2c8769b39c3adb17" providerId="LiveId" clId="{ECF7BC31-3EE2-4C2E-A5C1-C1A5CB9C0DD1}" dt="2026-09-08T05:43:59.077" v="2554" actId="2711"/>
          <ac:graphicFrameMkLst>
            <pc:docMk/>
            <pc:sldMk cId="1572847814" sldId="292"/>
            <ac:graphicFrameMk id="3" creationId="{30562C7A-73F6-BB89-240A-8397FD32A01C}"/>
          </ac:graphicFrameMkLst>
        </pc:graphicFrameChg>
      </pc:sldChg>
      <pc:sldChg chg="new del">
        <pc:chgData name="ankit bhardwaj" userId="2c8769b39c3adb17" providerId="LiveId" clId="{ECF7BC31-3EE2-4C2E-A5C1-C1A5CB9C0DD1}" dt="2026-09-07T12:30:01.284" v="1439" actId="2696"/>
        <pc:sldMkLst>
          <pc:docMk/>
          <pc:sldMk cId="2470762734" sldId="293"/>
        </pc:sldMkLst>
      </pc:sldChg>
      <pc:sldChg chg="modSp add mod setBg">
        <pc:chgData name="ankit bhardwaj" userId="2c8769b39c3adb17" providerId="LiveId" clId="{ECF7BC31-3EE2-4C2E-A5C1-C1A5CB9C0DD1}" dt="2026-09-08T05:44:21.929" v="2556" actId="2711"/>
        <pc:sldMkLst>
          <pc:docMk/>
          <pc:sldMk cId="1333039409" sldId="294"/>
        </pc:sldMkLst>
        <pc:spChg chg="mod">
          <ac:chgData name="ankit bhardwaj" userId="2c8769b39c3adb17" providerId="LiveId" clId="{ECF7BC31-3EE2-4C2E-A5C1-C1A5CB9C0DD1}" dt="2026-09-08T05:44:13.203" v="2555" actId="2711"/>
          <ac:spMkLst>
            <pc:docMk/>
            <pc:sldMk cId="1333039409" sldId="294"/>
            <ac:spMk id="19" creationId="{A678568B-06B9-8FE9-93CC-03FCE67A221D}"/>
          </ac:spMkLst>
        </pc:spChg>
        <pc:graphicFrameChg chg="mod modGraphic">
          <ac:chgData name="ankit bhardwaj" userId="2c8769b39c3adb17" providerId="LiveId" clId="{ECF7BC31-3EE2-4C2E-A5C1-C1A5CB9C0DD1}" dt="2026-09-08T05:44:21.929" v="2556" actId="2711"/>
          <ac:graphicFrameMkLst>
            <pc:docMk/>
            <pc:sldMk cId="1333039409" sldId="294"/>
            <ac:graphicFrameMk id="3" creationId="{14C77AE5-A03F-0298-101D-63A9304A6201}"/>
          </ac:graphicFrameMkLst>
        </pc:graphicFrameChg>
      </pc:sldChg>
      <pc:sldChg chg="addSp modSp new mod">
        <pc:chgData name="ankit bhardwaj" userId="2c8769b39c3adb17" providerId="LiveId" clId="{ECF7BC31-3EE2-4C2E-A5C1-C1A5CB9C0DD1}" dt="2026-09-08T12:45:15.513" v="2802" actId="14100"/>
        <pc:sldMkLst>
          <pc:docMk/>
          <pc:sldMk cId="1466870108" sldId="295"/>
        </pc:sldMkLst>
        <pc:spChg chg="mod">
          <ac:chgData name="ankit bhardwaj" userId="2c8769b39c3adb17" providerId="LiveId" clId="{ECF7BC31-3EE2-4C2E-A5C1-C1A5CB9C0DD1}" dt="2026-09-08T12:45:01.114" v="2800" actId="20577"/>
          <ac:spMkLst>
            <pc:docMk/>
            <pc:sldMk cId="1466870108" sldId="295"/>
            <ac:spMk id="2" creationId="{335948A9-7619-AC0E-852D-E0C4775AD5AB}"/>
          </ac:spMkLst>
        </pc:spChg>
        <pc:spChg chg="mod">
          <ac:chgData name="ankit bhardwaj" userId="2c8769b39c3adb17" providerId="LiveId" clId="{ECF7BC31-3EE2-4C2E-A5C1-C1A5CB9C0DD1}" dt="2026-09-08T12:44:55.127" v="2786" actId="1076"/>
          <ac:spMkLst>
            <pc:docMk/>
            <pc:sldMk cId="1466870108" sldId="295"/>
            <ac:spMk id="3" creationId="{DC6D966D-E594-7378-59E7-6DAE3DCAB1C8}"/>
          </ac:spMkLst>
        </pc:spChg>
        <pc:picChg chg="add mod">
          <ac:chgData name="ankit bhardwaj" userId="2c8769b39c3adb17" providerId="LiveId" clId="{ECF7BC31-3EE2-4C2E-A5C1-C1A5CB9C0DD1}" dt="2026-09-08T12:45:15.513" v="2802" actId="14100"/>
          <ac:picMkLst>
            <pc:docMk/>
            <pc:sldMk cId="1466870108" sldId="295"/>
            <ac:picMk id="5" creationId="{13DCC660-3674-CE9C-48E7-AA0F801980EB}"/>
          </ac:picMkLst>
        </pc:picChg>
      </pc:sldChg>
      <pc:sldChg chg="modSp new mod">
        <pc:chgData name="ankit bhardwaj" userId="2c8769b39c3adb17" providerId="LiveId" clId="{ECF7BC31-3EE2-4C2E-A5C1-C1A5CB9C0DD1}" dt="2026-09-08T06:16:56.873" v="2626" actId="255"/>
        <pc:sldMkLst>
          <pc:docMk/>
          <pc:sldMk cId="4141183165" sldId="296"/>
        </pc:sldMkLst>
        <pc:spChg chg="mod">
          <ac:chgData name="ankit bhardwaj" userId="2c8769b39c3adb17" providerId="LiveId" clId="{ECF7BC31-3EE2-4C2E-A5C1-C1A5CB9C0DD1}" dt="2026-09-08T05:47:24.027" v="2566" actId="2711"/>
          <ac:spMkLst>
            <pc:docMk/>
            <pc:sldMk cId="4141183165" sldId="296"/>
            <ac:spMk id="2" creationId="{F2C7706C-0F5F-12AF-4818-439E4201B264}"/>
          </ac:spMkLst>
        </pc:spChg>
        <pc:spChg chg="mod">
          <ac:chgData name="ankit bhardwaj" userId="2c8769b39c3adb17" providerId="LiveId" clId="{ECF7BC31-3EE2-4C2E-A5C1-C1A5CB9C0DD1}" dt="2026-09-08T06:16:56.873" v="2626" actId="255"/>
          <ac:spMkLst>
            <pc:docMk/>
            <pc:sldMk cId="4141183165" sldId="296"/>
            <ac:spMk id="3" creationId="{8851B7BE-9A17-94BB-A33F-63EE73BF5F12}"/>
          </ac:spMkLst>
        </pc:spChg>
      </pc:sldChg>
      <pc:sldChg chg="modSp new mod">
        <pc:chgData name="ankit bhardwaj" userId="2c8769b39c3adb17" providerId="LiveId" clId="{ECF7BC31-3EE2-4C2E-A5C1-C1A5CB9C0DD1}" dt="2026-09-07T16:05:53.603" v="2018" actId="108"/>
        <pc:sldMkLst>
          <pc:docMk/>
          <pc:sldMk cId="606555477" sldId="297"/>
        </pc:sldMkLst>
        <pc:spChg chg="mod">
          <ac:chgData name="ankit bhardwaj" userId="2c8769b39c3adb17" providerId="LiveId" clId="{ECF7BC31-3EE2-4C2E-A5C1-C1A5CB9C0DD1}" dt="2026-09-07T13:42:08.287" v="2012" actId="20577"/>
          <ac:spMkLst>
            <pc:docMk/>
            <pc:sldMk cId="606555477" sldId="297"/>
            <ac:spMk id="2" creationId="{EB873637-3FCF-ADCF-07A1-D994414D0623}"/>
          </ac:spMkLst>
        </pc:spChg>
        <pc:spChg chg="mod">
          <ac:chgData name="ankit bhardwaj" userId="2c8769b39c3adb17" providerId="LiveId" clId="{ECF7BC31-3EE2-4C2E-A5C1-C1A5CB9C0DD1}" dt="2026-09-07T16:05:53.603" v="2018" actId="108"/>
          <ac:spMkLst>
            <pc:docMk/>
            <pc:sldMk cId="606555477" sldId="297"/>
            <ac:spMk id="3" creationId="{55FAA7F8-1A67-39BC-3BA3-42A6858C5A5E}"/>
          </ac:spMkLst>
        </pc:spChg>
      </pc:sldChg>
      <pc:sldChg chg="addSp modSp mod">
        <pc:chgData name="ankit bhardwaj" userId="2c8769b39c3adb17" providerId="LiveId" clId="{ECF7BC31-3EE2-4C2E-A5C1-C1A5CB9C0DD1}" dt="2026-09-08T05:57:33.592" v="2589" actId="14100"/>
        <pc:sldMkLst>
          <pc:docMk/>
          <pc:sldMk cId="3490925944" sldId="297"/>
        </pc:sldMkLst>
        <pc:spChg chg="mod">
          <ac:chgData name="ankit bhardwaj" userId="2c8769b39c3adb17" providerId="LiveId" clId="{ECF7BC31-3EE2-4C2E-A5C1-C1A5CB9C0DD1}" dt="2026-09-08T05:57:24.912" v="2588" actId="1076"/>
          <ac:spMkLst>
            <pc:docMk/>
            <pc:sldMk cId="3490925944" sldId="297"/>
            <ac:spMk id="2" creationId="{00000000-0000-0000-0000-000000000000}"/>
          </ac:spMkLst>
        </pc:spChg>
        <pc:picChg chg="add mod">
          <ac:chgData name="ankit bhardwaj" userId="2c8769b39c3adb17" providerId="LiveId" clId="{ECF7BC31-3EE2-4C2E-A5C1-C1A5CB9C0DD1}" dt="2026-09-08T05:57:33.592" v="2589" actId="14100"/>
          <ac:picMkLst>
            <pc:docMk/>
            <pc:sldMk cId="3490925944" sldId="297"/>
            <ac:picMk id="4" creationId="{6B9A03FF-5B77-74E3-ADD1-F8894B9DC62A}"/>
          </ac:picMkLst>
        </pc:picChg>
      </pc:sldChg>
      <pc:sldChg chg="new del">
        <pc:chgData name="ankit bhardwaj" userId="2c8769b39c3adb17" providerId="LiveId" clId="{ECF7BC31-3EE2-4C2E-A5C1-C1A5CB9C0DD1}" dt="2026-09-08T12:28:44.557" v="2702" actId="2696"/>
        <pc:sldMkLst>
          <pc:docMk/>
          <pc:sldMk cId="3256014291" sldId="298"/>
        </pc:sldMkLst>
      </pc:sldChg>
      <pc:sldChg chg="new del">
        <pc:chgData name="ankit bhardwaj" userId="2c8769b39c3adb17" providerId="LiveId" clId="{ECF7BC31-3EE2-4C2E-A5C1-C1A5CB9C0DD1}" dt="2026-09-08T12:25:29.125" v="2635" actId="2696"/>
        <pc:sldMkLst>
          <pc:docMk/>
          <pc:sldMk cId="3521927852" sldId="298"/>
        </pc:sldMkLst>
      </pc:sldChg>
      <pc:sldChg chg="delSp modSp add mod">
        <pc:chgData name="ankit bhardwaj" userId="2c8769b39c3adb17" providerId="LiveId" clId="{ECF7BC31-3EE2-4C2E-A5C1-C1A5CB9C0DD1}" dt="2026-09-08T12:28:35.594" v="2701" actId="207"/>
        <pc:sldMkLst>
          <pc:docMk/>
          <pc:sldMk cId="1041507354" sldId="299"/>
        </pc:sldMkLst>
        <pc:spChg chg="mod">
          <ac:chgData name="ankit bhardwaj" userId="2c8769b39c3adb17" providerId="LiveId" clId="{ECF7BC31-3EE2-4C2E-A5C1-C1A5CB9C0DD1}" dt="2026-09-08T12:28:35.594" v="2701" actId="207"/>
          <ac:spMkLst>
            <pc:docMk/>
            <pc:sldMk cId="1041507354" sldId="299"/>
            <ac:spMk id="2" creationId="{6F93747E-B9F0-21E5-0A33-B021A62C9D0B}"/>
          </ac:spMkLst>
        </pc:spChg>
        <pc:spChg chg="del mod">
          <ac:chgData name="ankit bhardwaj" userId="2c8769b39c3adb17" providerId="LiveId" clId="{ECF7BC31-3EE2-4C2E-A5C1-C1A5CB9C0DD1}" dt="2026-09-08T12:28:23.347" v="2699" actId="478"/>
          <ac:spMkLst>
            <pc:docMk/>
            <pc:sldMk cId="1041507354" sldId="299"/>
            <ac:spMk id="3" creationId="{1EFD9E54-3996-225F-7135-6F4495A033DD}"/>
          </ac:spMkLst>
        </pc:spChg>
      </pc:sldChg>
      <pc:sldMasterChg chg="setBg modSldLayout">
        <pc:chgData name="ankit bhardwaj" userId="2c8769b39c3adb17" providerId="LiveId" clId="{ECF7BC31-3EE2-4C2E-A5C1-C1A5CB9C0DD1}" dt="2026-09-07T16:37:22.827" v="2083" actId="478"/>
        <pc:sldMasterMkLst>
          <pc:docMk/>
          <pc:sldMasterMk cId="2209977519" sldId="2147483648"/>
        </pc:sldMasterMkLst>
        <pc:sldLayoutChg chg="setBg">
          <pc:chgData name="ankit bhardwaj" userId="2c8769b39c3adb17" providerId="LiveId" clId="{ECF7BC31-3EE2-4C2E-A5C1-C1A5CB9C0DD1}" dt="2026-09-07T16:33:47.001" v="2076"/>
          <pc:sldLayoutMkLst>
            <pc:docMk/>
            <pc:sldMasterMk cId="2209977519" sldId="2147483648"/>
            <pc:sldLayoutMk cId="3168075583" sldId="2147483649"/>
          </pc:sldLayoutMkLst>
        </pc:sldLayoutChg>
        <pc:sldLayoutChg chg="setBg">
          <pc:chgData name="ankit bhardwaj" userId="2c8769b39c3adb17" providerId="LiveId" clId="{ECF7BC31-3EE2-4C2E-A5C1-C1A5CB9C0DD1}" dt="2026-09-07T16:33:47.001" v="2076"/>
          <pc:sldLayoutMkLst>
            <pc:docMk/>
            <pc:sldMasterMk cId="2209977519" sldId="2147483648"/>
            <pc:sldLayoutMk cId="2614314258" sldId="2147483650"/>
          </pc:sldLayoutMkLst>
        </pc:sldLayoutChg>
        <pc:sldLayoutChg chg="setBg">
          <pc:chgData name="ankit bhardwaj" userId="2c8769b39c3adb17" providerId="LiveId" clId="{ECF7BC31-3EE2-4C2E-A5C1-C1A5CB9C0DD1}" dt="2026-09-07T16:33:47.001" v="2076"/>
          <pc:sldLayoutMkLst>
            <pc:docMk/>
            <pc:sldMasterMk cId="2209977519" sldId="2147483648"/>
            <pc:sldLayoutMk cId="960648375" sldId="2147483651"/>
          </pc:sldLayoutMkLst>
        </pc:sldLayoutChg>
        <pc:sldLayoutChg chg="setBg">
          <pc:chgData name="ankit bhardwaj" userId="2c8769b39c3adb17" providerId="LiveId" clId="{ECF7BC31-3EE2-4C2E-A5C1-C1A5CB9C0DD1}" dt="2026-09-07T16:33:47.001" v="2076"/>
          <pc:sldLayoutMkLst>
            <pc:docMk/>
            <pc:sldMasterMk cId="2209977519" sldId="2147483648"/>
            <pc:sldLayoutMk cId="2782244947" sldId="2147483652"/>
          </pc:sldLayoutMkLst>
        </pc:sldLayoutChg>
        <pc:sldLayoutChg chg="setBg">
          <pc:chgData name="ankit bhardwaj" userId="2c8769b39c3adb17" providerId="LiveId" clId="{ECF7BC31-3EE2-4C2E-A5C1-C1A5CB9C0DD1}" dt="2026-09-07T16:33:47.001" v="2076"/>
          <pc:sldLayoutMkLst>
            <pc:docMk/>
            <pc:sldMasterMk cId="2209977519" sldId="2147483648"/>
            <pc:sldLayoutMk cId="990158736" sldId="2147483653"/>
          </pc:sldLayoutMkLst>
        </pc:sldLayoutChg>
        <pc:sldLayoutChg chg="setBg">
          <pc:chgData name="ankit bhardwaj" userId="2c8769b39c3adb17" providerId="LiveId" clId="{ECF7BC31-3EE2-4C2E-A5C1-C1A5CB9C0DD1}" dt="2026-09-07T16:33:47.001" v="2076"/>
          <pc:sldLayoutMkLst>
            <pc:docMk/>
            <pc:sldMasterMk cId="2209977519" sldId="2147483648"/>
            <pc:sldLayoutMk cId="727027711" sldId="2147483654"/>
          </pc:sldLayoutMkLst>
        </pc:sldLayoutChg>
        <pc:sldLayoutChg chg="addSp delSp modSp mod setBg">
          <pc:chgData name="ankit bhardwaj" userId="2c8769b39c3adb17" providerId="LiveId" clId="{ECF7BC31-3EE2-4C2E-A5C1-C1A5CB9C0DD1}" dt="2026-09-07T16:37:22.827" v="2083" actId="478"/>
          <pc:sldLayoutMkLst>
            <pc:docMk/>
            <pc:sldMasterMk cId="2209977519" sldId="2147483648"/>
            <pc:sldLayoutMk cId="1212999818" sldId="2147483655"/>
          </pc:sldLayoutMkLst>
          <pc:picChg chg="add del mod">
            <ac:chgData name="ankit bhardwaj" userId="2c8769b39c3adb17" providerId="LiveId" clId="{ECF7BC31-3EE2-4C2E-A5C1-C1A5CB9C0DD1}" dt="2026-09-07T16:37:22.827" v="2083" actId="478"/>
            <ac:picMkLst>
              <pc:docMk/>
              <pc:sldMasterMk cId="2209977519" sldId="2147483648"/>
              <pc:sldLayoutMk cId="1212999818" sldId="2147483655"/>
              <ac:picMk id="6" creationId="{A65CEED9-30E1-568C-83F0-EE0D32C81626}"/>
            </ac:picMkLst>
          </pc:picChg>
        </pc:sldLayoutChg>
        <pc:sldLayoutChg chg="setBg">
          <pc:chgData name="ankit bhardwaj" userId="2c8769b39c3adb17" providerId="LiveId" clId="{ECF7BC31-3EE2-4C2E-A5C1-C1A5CB9C0DD1}" dt="2026-09-07T16:33:47.001" v="2076"/>
          <pc:sldLayoutMkLst>
            <pc:docMk/>
            <pc:sldMasterMk cId="2209977519" sldId="2147483648"/>
            <pc:sldLayoutMk cId="1840726560" sldId="2147483656"/>
          </pc:sldLayoutMkLst>
        </pc:sldLayoutChg>
        <pc:sldLayoutChg chg="setBg">
          <pc:chgData name="ankit bhardwaj" userId="2c8769b39c3adb17" providerId="LiveId" clId="{ECF7BC31-3EE2-4C2E-A5C1-C1A5CB9C0DD1}" dt="2026-09-07T16:33:47.001" v="2076"/>
          <pc:sldLayoutMkLst>
            <pc:docMk/>
            <pc:sldMasterMk cId="2209977519" sldId="2147483648"/>
            <pc:sldLayoutMk cId="3889236939" sldId="2147483657"/>
          </pc:sldLayoutMkLst>
        </pc:sldLayoutChg>
        <pc:sldLayoutChg chg="setBg">
          <pc:chgData name="ankit bhardwaj" userId="2c8769b39c3adb17" providerId="LiveId" clId="{ECF7BC31-3EE2-4C2E-A5C1-C1A5CB9C0DD1}" dt="2026-09-07T16:33:47.001" v="2076"/>
          <pc:sldLayoutMkLst>
            <pc:docMk/>
            <pc:sldMasterMk cId="2209977519" sldId="2147483648"/>
            <pc:sldLayoutMk cId="2910927964" sldId="2147483658"/>
          </pc:sldLayoutMkLst>
        </pc:sldLayoutChg>
        <pc:sldLayoutChg chg="setBg">
          <pc:chgData name="ankit bhardwaj" userId="2c8769b39c3adb17" providerId="LiveId" clId="{ECF7BC31-3EE2-4C2E-A5C1-C1A5CB9C0DD1}" dt="2026-09-07T16:33:47.001" v="2076"/>
          <pc:sldLayoutMkLst>
            <pc:docMk/>
            <pc:sldMasterMk cId="2209977519" sldId="2147483648"/>
            <pc:sldLayoutMk cId="3612223792"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234471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74334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51590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828533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82518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419103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13586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333896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548665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891427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40155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849111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hyperlink" Target="https://ncpcr.gov.in/public/"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64388" y="494734"/>
            <a:ext cx="8001000" cy="2423740"/>
          </a:xfrm>
          <a:prstGeom prst="rect">
            <a:avLst/>
          </a:prstGeom>
          <a:noFill/>
        </p:spPr>
        <p:txBody>
          <a:bodyPr wrap="square" lIns="0" tIns="0" rIns="0" bIns="0" anchor="t">
            <a:spAutoFit/>
          </a:bodyPr>
          <a:lstStyle/>
          <a:p>
            <a:pPr algn="ctr"/>
            <a:r>
              <a:rPr lang="en-IN" sz="5250" b="1" i="0" u="none" dirty="0">
                <a:solidFill>
                  <a:srgbClr val="D4AF37"/>
                </a:solidFill>
                <a:latin typeface="Times New Roman" panose="02020603050405020304" pitchFamily="18" charset="0"/>
                <a:cs typeface="Times New Roman" panose="02020603050405020304" pitchFamily="18" charset="0"/>
              </a:rPr>
              <a:t>United Nations Convention on t</a:t>
            </a:r>
            <a:r>
              <a:rPr sz="5250" b="1" i="0" u="none" dirty="0">
                <a:solidFill>
                  <a:srgbClr val="D4AF37"/>
                </a:solidFill>
                <a:latin typeface="Times New Roman" panose="02020603050405020304" pitchFamily="18" charset="0"/>
                <a:cs typeface="Times New Roman" panose="02020603050405020304" pitchFamily="18" charset="0"/>
              </a:rPr>
              <a:t>he Rights of the </a:t>
            </a:r>
            <a:r>
              <a:rPr sz="5250" b="1" i="0" u="none" dirty="0" smtClean="0">
                <a:solidFill>
                  <a:srgbClr val="D4AF37"/>
                </a:solidFill>
                <a:latin typeface="Times New Roman" panose="02020603050405020304" pitchFamily="18" charset="0"/>
                <a:cs typeface="Times New Roman" panose="02020603050405020304" pitchFamily="18" charset="0"/>
              </a:rPr>
              <a:t>Child</a:t>
            </a:r>
            <a:r>
              <a:rPr lang="en-US" sz="5250" b="1" i="0" u="none" dirty="0" smtClean="0">
                <a:solidFill>
                  <a:srgbClr val="D4AF37"/>
                </a:solidFill>
                <a:latin typeface="Times New Roman" panose="02020603050405020304" pitchFamily="18" charset="0"/>
                <a:cs typeface="Times New Roman" panose="02020603050405020304" pitchFamily="18" charset="0"/>
              </a:rPr>
              <a:t>,1989</a:t>
            </a:r>
            <a:endParaRPr sz="5250" b="1" i="0" u="none" dirty="0">
              <a:solidFill>
                <a:srgbClr val="D4AF37"/>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4375638" y="4213425"/>
            <a:ext cx="7620000" cy="2975173"/>
          </a:xfrm>
          <a:prstGeom prst="rect">
            <a:avLst/>
          </a:prstGeom>
          <a:noFill/>
        </p:spPr>
        <p:txBody>
          <a:bodyPr wrap="square" lIns="0" tIns="0" rIns="0" bIns="0" anchor="t">
            <a:spAutoFit/>
          </a:bodyPr>
          <a:lstStyle/>
          <a:p>
            <a:pPr algn="ctr">
              <a:lnSpc>
                <a:spcPts val="2879"/>
              </a:lnSpc>
            </a:pPr>
            <a:r>
              <a:rPr lang="en-IN" dirty="0">
                <a:solidFill>
                  <a:schemeClr val="accent1">
                    <a:lumMod val="50000"/>
                  </a:schemeClr>
                </a:solidFill>
                <a:latin typeface="Times New Roman" panose="02020603050405020304" pitchFamily="18" charset="0"/>
                <a:cs typeface="Times New Roman" panose="02020603050405020304" pitchFamily="18" charset="0"/>
              </a:rPr>
              <a:t>Dr. Apeksha Chaudhary</a:t>
            </a:r>
          </a:p>
          <a:p>
            <a:pPr algn="ctr">
              <a:lnSpc>
                <a:spcPts val="2879"/>
              </a:lnSpc>
            </a:pPr>
            <a:r>
              <a:rPr lang="en-IN" dirty="0">
                <a:solidFill>
                  <a:schemeClr val="accent1">
                    <a:lumMod val="50000"/>
                  </a:schemeClr>
                </a:solidFill>
                <a:latin typeface="Times New Roman" panose="02020603050405020304" pitchFamily="18" charset="0"/>
                <a:cs typeface="Times New Roman" panose="02020603050405020304" pitchFamily="18" charset="0"/>
              </a:rPr>
              <a:t>Assistant Professor, Institute of Legal Studies</a:t>
            </a:r>
          </a:p>
          <a:p>
            <a:pPr algn="ctr">
              <a:lnSpc>
                <a:spcPts val="2879"/>
              </a:lnSpc>
            </a:pPr>
            <a:r>
              <a:rPr lang="en-IN">
                <a:solidFill>
                  <a:schemeClr val="accent1">
                    <a:lumMod val="50000"/>
                  </a:schemeClr>
                </a:solidFill>
                <a:latin typeface="Times New Roman" panose="02020603050405020304" pitchFamily="18" charset="0"/>
                <a:cs typeface="Times New Roman" panose="02020603050405020304" pitchFamily="18" charset="0"/>
              </a:rPr>
              <a:t>                         </a:t>
            </a:r>
            <a:r>
              <a:rPr lang="en-IN">
                <a:solidFill>
                  <a:schemeClr val="accent1">
                    <a:lumMod val="50000"/>
                  </a:schemeClr>
                </a:solidFill>
                <a:latin typeface="Times New Roman" panose="02020603050405020304" pitchFamily="18" charset="0"/>
                <a:cs typeface="Times New Roman" panose="02020603050405020304" pitchFamily="18" charset="0"/>
              </a:rPr>
              <a:t> </a:t>
            </a:r>
            <a:r>
              <a:rPr lang="en-IN">
                <a:solidFill>
                  <a:schemeClr val="accent1">
                    <a:lumMod val="50000"/>
                  </a:schemeClr>
                </a:solidFill>
                <a:latin typeface="Times New Roman" panose="02020603050405020304" pitchFamily="18" charset="0"/>
                <a:cs typeface="Times New Roman" panose="02020603050405020304" pitchFamily="18" charset="0"/>
              </a:rPr>
              <a:t> </a:t>
            </a:r>
            <a:r>
              <a:rPr lang="en-IN" smtClean="0">
                <a:solidFill>
                  <a:schemeClr val="accent1">
                    <a:lumMod val="50000"/>
                  </a:schemeClr>
                </a:solidFill>
                <a:latin typeface="Times New Roman" panose="02020603050405020304" pitchFamily="18" charset="0"/>
                <a:cs typeface="Times New Roman" panose="02020603050405020304" pitchFamily="18" charset="0"/>
              </a:rPr>
              <a:t>Chaudhary</a:t>
            </a:r>
            <a:r>
              <a:rPr lang="en-IN" dirty="0" smtClean="0">
                <a:solidFill>
                  <a:schemeClr val="accent1">
                    <a:lumMod val="50000"/>
                  </a:schemeClr>
                </a:solidFill>
                <a:latin typeface="Times New Roman" panose="02020603050405020304" pitchFamily="18" charset="0"/>
                <a:cs typeface="Times New Roman" panose="02020603050405020304" pitchFamily="18" charset="0"/>
              </a:rPr>
              <a:t> </a:t>
            </a:r>
            <a:r>
              <a:rPr lang="en-IN" dirty="0">
                <a:solidFill>
                  <a:schemeClr val="accent1">
                    <a:lumMod val="50000"/>
                  </a:schemeClr>
                </a:solidFill>
                <a:latin typeface="Times New Roman" panose="02020603050405020304" pitchFamily="18" charset="0"/>
                <a:cs typeface="Times New Roman" panose="02020603050405020304" pitchFamily="18" charset="0"/>
              </a:rPr>
              <a:t>Charan Singh University, Meerut </a:t>
            </a:r>
            <a:r>
              <a:rPr lang="en-IN" dirty="0">
                <a:solidFill>
                  <a:schemeClr val="bg1"/>
                </a:solidFill>
              </a:rPr>
              <a:t>. Apeksha Chaudhary</a:t>
            </a:r>
          </a:p>
          <a:p>
            <a:pPr algn="ctr">
              <a:lnSpc>
                <a:spcPts val="2879"/>
              </a:lnSpc>
            </a:pPr>
            <a:r>
              <a:rPr lang="en-IN" dirty="0">
                <a:solidFill>
                  <a:schemeClr val="bg1"/>
                </a:solidFill>
              </a:rPr>
              <a:t>Assistant Professor, Institute of Legal Studies </a:t>
            </a:r>
          </a:p>
          <a:p>
            <a:pPr algn="ctr">
              <a:lnSpc>
                <a:spcPts val="2879"/>
              </a:lnSpc>
            </a:pPr>
            <a:r>
              <a:rPr lang="en-IN" dirty="0">
                <a:solidFill>
                  <a:schemeClr val="bg1"/>
                </a:solidFill>
              </a:rPr>
              <a:t>Chaudhary Charan Singh University, Meerut</a:t>
            </a:r>
            <a:r>
              <a:rPr dirty="0"/>
              <a:t>
</a:t>
            </a:r>
            <a:r>
              <a:rPr sz="1800" b="0" i="0" u="none" dirty="0">
                <a:solidFill>
                  <a:srgbClr val="E2E8F0"/>
                </a:solidFill>
                <a:latin typeface="DM Sans"/>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4114" y="427279"/>
            <a:ext cx="10768845" cy="584775"/>
          </a:xfrm>
          <a:prstGeom prst="rect">
            <a:avLst/>
          </a:prstGeom>
        </p:spPr>
        <p:txBody>
          <a:bodyPr wrap="none">
            <a:spAutoFit/>
          </a:bodyPr>
          <a:lstStyle/>
          <a:p>
            <a:r>
              <a:rPr lang="en-US" sz="3200" b="1" dirty="0">
                <a:latin typeface="Times New Roman" panose="02020603050405020304" pitchFamily="18" charset="0"/>
                <a:cs typeface="Times New Roman" panose="02020603050405020304" pitchFamily="18" charset="0"/>
              </a:rPr>
              <a:t>All children have rights and those rights must be protected.”</a:t>
            </a:r>
          </a:p>
        </p:txBody>
      </p:sp>
      <p:pic>
        <p:nvPicPr>
          <p:cNvPr id="4" name="Picture 3">
            <a:extLst>
              <a:ext uri="{FF2B5EF4-FFF2-40B4-BE49-F238E27FC236}">
                <a16:creationId xmlns:a16="http://schemas.microsoft.com/office/drawing/2014/main" xmlns="" id="{6B9A03FF-5B77-74E3-ADD1-F8894B9DC62A}"/>
              </a:ext>
            </a:extLst>
          </p:cNvPr>
          <p:cNvPicPr>
            <a:picLocks noChangeAspect="1"/>
          </p:cNvPicPr>
          <p:nvPr/>
        </p:nvPicPr>
        <p:blipFill>
          <a:blip r:embed="rId2"/>
          <a:stretch>
            <a:fillRect/>
          </a:stretch>
        </p:blipFill>
        <p:spPr>
          <a:xfrm>
            <a:off x="0" y="1326382"/>
            <a:ext cx="12192000" cy="4811951"/>
          </a:xfrm>
          <a:prstGeom prst="rect">
            <a:avLst/>
          </a:prstGeom>
        </p:spPr>
      </p:pic>
    </p:spTree>
    <p:extLst>
      <p:ext uri="{BB962C8B-B14F-4D97-AF65-F5344CB8AC3E}">
        <p14:creationId xmlns:p14="http://schemas.microsoft.com/office/powerpoint/2010/main" val="3490925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5948A9-7619-AC0E-852D-E0C4775AD5AB}"/>
              </a:ext>
            </a:extLst>
          </p:cNvPr>
          <p:cNvSpPr>
            <a:spLocks noGrp="1"/>
          </p:cNvSpPr>
          <p:nvPr>
            <p:ph type="title"/>
          </p:nvPr>
        </p:nvSpPr>
        <p:spPr/>
        <p:txBody>
          <a:bodyPr>
            <a:normAutofit fontScale="90000"/>
          </a:bodyPr>
          <a:lstStyle/>
          <a:p>
            <a:r>
              <a:rPr lang="en-IN" dirty="0"/>
              <a:t/>
            </a:r>
            <a:br>
              <a:rPr lang="en-IN" dirty="0"/>
            </a:br>
            <a:r>
              <a:rPr lang="en-IN" dirty="0"/>
              <a:t/>
            </a:r>
            <a:br>
              <a:rPr lang="en-IN" dirty="0"/>
            </a:br>
            <a:r>
              <a:rPr lang="en-IN" dirty="0"/>
              <a:t/>
            </a:r>
            <a:br>
              <a:rPr lang="en-IN" dirty="0"/>
            </a:br>
            <a:r>
              <a:rPr lang="en-IN" dirty="0"/>
              <a:t/>
            </a:r>
            <a:br>
              <a:rPr lang="en-IN" dirty="0"/>
            </a:br>
            <a:r>
              <a:rPr lang="en-IN" dirty="0"/>
              <a:t/>
            </a:r>
            <a:br>
              <a:rPr lang="en-IN" dirty="0"/>
            </a:br>
            <a:r>
              <a:rPr lang="en-IN" dirty="0"/>
              <a:t/>
            </a:r>
            <a:br>
              <a:rPr lang="en-IN" dirty="0"/>
            </a:b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DC6D966D-E594-7378-59E7-6DAE3DCAB1C8}"/>
              </a:ext>
            </a:extLst>
          </p:cNvPr>
          <p:cNvSpPr>
            <a:spLocks noGrp="1"/>
          </p:cNvSpPr>
          <p:nvPr>
            <p:ph idx="1"/>
          </p:nvPr>
        </p:nvSpPr>
        <p:spPr>
          <a:xfrm>
            <a:off x="99391" y="1142563"/>
            <a:ext cx="12192000" cy="1179016"/>
          </a:xfrm>
        </p:spPr>
        <p:txBody>
          <a:bodyPr>
            <a:normAutofit/>
          </a:bodyPr>
          <a:lstStyle/>
          <a:p>
            <a:pPr marL="0" indent="0">
              <a:buNone/>
            </a:pPr>
            <a:r>
              <a:rPr lang="en-IN" dirty="0"/>
              <a:t>                                              </a:t>
            </a:r>
            <a:r>
              <a:rPr kumimoji="0" lang="en-IN" sz="4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Who is child?</a:t>
            </a:r>
            <a:endParaRPr lang="en-IN" dirty="0"/>
          </a:p>
        </p:txBody>
      </p:sp>
      <p:pic>
        <p:nvPicPr>
          <p:cNvPr id="5" name="Picture 4">
            <a:extLst>
              <a:ext uri="{FF2B5EF4-FFF2-40B4-BE49-F238E27FC236}">
                <a16:creationId xmlns:a16="http://schemas.microsoft.com/office/drawing/2014/main" xmlns="" id="{13DCC660-3674-CE9C-48E7-AA0F801980EB}"/>
              </a:ext>
            </a:extLst>
          </p:cNvPr>
          <p:cNvPicPr>
            <a:picLocks noChangeAspect="1"/>
          </p:cNvPicPr>
          <p:nvPr/>
        </p:nvPicPr>
        <p:blipFill>
          <a:blip r:embed="rId2"/>
          <a:stretch>
            <a:fillRect/>
          </a:stretch>
        </p:blipFill>
        <p:spPr>
          <a:xfrm>
            <a:off x="1356527" y="2285563"/>
            <a:ext cx="9224388" cy="4297799"/>
          </a:xfrm>
          <a:prstGeom prst="rect">
            <a:avLst/>
          </a:prstGeom>
        </p:spPr>
      </p:pic>
    </p:spTree>
    <p:extLst>
      <p:ext uri="{BB962C8B-B14F-4D97-AF65-F5344CB8AC3E}">
        <p14:creationId xmlns:p14="http://schemas.microsoft.com/office/powerpoint/2010/main" val="1466870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xmlns="" id="{DCA11AEC-D225-E8C3-0B6E-A4BBBEBCCD16}"/>
              </a:ext>
            </a:extLst>
          </p:cNvPr>
          <p:cNvSpPr txBox="1"/>
          <p:nvPr/>
        </p:nvSpPr>
        <p:spPr>
          <a:xfrm>
            <a:off x="0" y="353962"/>
            <a:ext cx="11344589" cy="4770537"/>
          </a:xfrm>
          <a:prstGeom prst="rect">
            <a:avLst/>
          </a:prstGeom>
          <a:noFill/>
        </p:spPr>
        <p:txBody>
          <a:bodyPr wrap="square" rtlCol="0">
            <a:spAutoFit/>
          </a:bodyPr>
          <a:lstStyle/>
          <a:p>
            <a:r>
              <a:rPr lang="en-IN" sz="3200" dirty="0">
                <a:latin typeface="Times New Roman" panose="02020603050405020304" pitchFamily="18" charset="0"/>
                <a:cs typeface="Times New Roman" panose="02020603050405020304" pitchFamily="18" charset="0"/>
              </a:rPr>
              <a:t>Background &amp; History</a:t>
            </a:r>
          </a:p>
          <a:p>
            <a:endParaRPr lang="en-IN" sz="32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The United Nations Convention on the Rights of the Child (UNCRC) represents a milestone in international human rights law, fundamentally shifting the global legal paradigm by formally recognizing children as individual rights-holders rather than mere property of their parents or passive objects of care. </a:t>
            </a:r>
          </a:p>
          <a:p>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The historical foundation of this near-universal legal framework was deeply influenced by early twentieth-century child rights advocacy  notably the</a:t>
            </a:r>
            <a:r>
              <a:rPr lang="en-US" sz="1600" b="1" dirty="0">
                <a:latin typeface="Times New Roman" panose="02020603050405020304" pitchFamily="18" charset="0"/>
                <a:cs typeface="Times New Roman" panose="02020603050405020304" pitchFamily="18" charset="0"/>
              </a:rPr>
              <a:t> Geneva Declaration of the Rights of the Child, 1924.</a:t>
            </a:r>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 Building upon decades of foundational advocacy, the UNCRC was formally adopted by the UN General Assembly on </a:t>
            </a:r>
            <a:r>
              <a:rPr lang="en-US" sz="1600" b="1" dirty="0">
                <a:latin typeface="Times New Roman" panose="02020603050405020304" pitchFamily="18" charset="0"/>
                <a:cs typeface="Times New Roman" panose="02020603050405020304" pitchFamily="18" charset="0"/>
              </a:rPr>
              <a:t>November 20, 1989</a:t>
            </a:r>
            <a:r>
              <a:rPr lang="en-US" sz="1600" dirty="0">
                <a:latin typeface="Times New Roman" panose="02020603050405020304" pitchFamily="18" charset="0"/>
                <a:cs typeface="Times New Roman" panose="02020603050405020304" pitchFamily="18" charset="0"/>
              </a:rPr>
              <a:t>. It officially entered into force shortly after, on </a:t>
            </a:r>
            <a:r>
              <a:rPr lang="en-US" sz="1600" b="1" dirty="0">
                <a:latin typeface="Times New Roman" panose="02020603050405020304" pitchFamily="18" charset="0"/>
                <a:cs typeface="Times New Roman" panose="02020603050405020304" pitchFamily="18" charset="0"/>
              </a:rPr>
              <a:t>September 2, 1990</a:t>
            </a:r>
          </a:p>
          <a:p>
            <a:endParaRPr lang="en-US" sz="16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 Since its inception, it has achieved an unprecedented level of global consensus, becoming the most widely ratified human rights treaty in history. Currently, 196 countries are party to the convention, binding them to international standards that protect </a:t>
            </a:r>
            <a:r>
              <a:rPr lang="en-US" sz="1600" b="1" dirty="0">
                <a:latin typeface="Times New Roman" panose="02020603050405020304" pitchFamily="18" charset="0"/>
                <a:cs typeface="Times New Roman" panose="02020603050405020304" pitchFamily="18" charset="0"/>
              </a:rPr>
              <a:t>the civil, political, economic, social, and cultural rights of all human beings under the age of eighteen. </a:t>
            </a:r>
          </a:p>
          <a:p>
            <a:endParaRPr lang="en-US" sz="1600" dirty="0">
              <a:latin typeface="Times New Roman" panose="02020603050405020304" pitchFamily="18" charset="0"/>
              <a:cs typeface="Times New Roman" panose="02020603050405020304" pitchFamily="18" charset="0"/>
            </a:endParaRPr>
          </a:p>
          <a:p>
            <a:endParaRPr lang="en-IN" sz="3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12831745" y="331596"/>
            <a:ext cx="2928676" cy="6177344"/>
          </a:xfrm>
          <a:prstGeom prst="rect">
            <a:avLst/>
          </a:prstGeom>
        </p:spPr>
      </p:pic>
      <p:sp>
        <p:nvSpPr>
          <p:cNvPr id="3" name="TextBox 2"/>
          <p:cNvSpPr txBox="1"/>
          <p:nvPr/>
        </p:nvSpPr>
        <p:spPr>
          <a:xfrm>
            <a:off x="460968" y="1189732"/>
            <a:ext cx="5238750" cy="1106072"/>
          </a:xfrm>
          <a:prstGeom prst="rect">
            <a:avLst/>
          </a:prstGeom>
          <a:noFill/>
        </p:spPr>
        <p:txBody>
          <a:bodyPr wrap="square" lIns="0" tIns="0" rIns="0" bIns="0" anchor="t">
            <a:spAutoFit/>
          </a:bodyPr>
          <a:lstStyle/>
          <a:p>
            <a:pPr algn="l">
              <a:lnSpc>
                <a:spcPts val="2160"/>
              </a:lnSpc>
            </a:pPr>
            <a:r>
              <a:rPr sz="1600" b="0" i="0" u="none" dirty="0">
                <a:solidFill>
                  <a:srgbClr val="334155"/>
                </a:solidFill>
                <a:latin typeface="Times New Roman" panose="02020603050405020304" pitchFamily="18" charset="0"/>
                <a:cs typeface="Times New Roman" panose="02020603050405020304" pitchFamily="18" charset="0"/>
              </a:rPr>
              <a:t>The primary objective of the UNCRC is to establish comprehensive, legally binding international standards that protect the civil, political, economic, social, and cultural rights of all human beings under the age of 18.</a:t>
            </a:r>
          </a:p>
        </p:txBody>
      </p:sp>
      <p:sp>
        <p:nvSpPr>
          <p:cNvPr id="4" name="TextBox 3"/>
          <p:cNvSpPr txBox="1"/>
          <p:nvPr/>
        </p:nvSpPr>
        <p:spPr>
          <a:xfrm>
            <a:off x="460968" y="2516124"/>
            <a:ext cx="7648052" cy="4434355"/>
          </a:xfrm>
          <a:prstGeom prst="rect">
            <a:avLst/>
          </a:prstGeom>
          <a:noFill/>
        </p:spPr>
        <p:txBody>
          <a:bodyPr wrap="square" lIns="0" tIns="0" rIns="0" bIns="0" anchor="t">
            <a:spAutoFit/>
          </a:bodyPr>
          <a:lstStyle/>
          <a:p>
            <a:pPr marR="0" indent="0">
              <a:lnSpc>
                <a:spcPts val="2160"/>
              </a:lnSpc>
              <a:spcAft>
                <a:spcPts val="750"/>
              </a:spcAft>
              <a:buNone/>
            </a:pPr>
            <a:r>
              <a:rPr lang="en-IN" sz="1600" dirty="0">
                <a:solidFill>
                  <a:srgbClr val="334155"/>
                </a:solidFill>
                <a:latin typeface="Times New Roman" panose="02020603050405020304" pitchFamily="18" charset="0"/>
                <a:cs typeface="Times New Roman" panose="02020603050405020304" pitchFamily="18" charset="0"/>
              </a:rPr>
              <a:t>The United Nations Convention on the Rights of the Child is guided by four core principles that shape all child rights policies and actions in India:</a:t>
            </a:r>
          </a:p>
          <a:p>
            <a:pPr marR="0" lvl="0" indent="-342900">
              <a:lnSpc>
                <a:spcPts val="2160"/>
              </a:lnSpc>
              <a:spcBef>
                <a:spcPts val="375"/>
              </a:spcBef>
              <a:spcAft>
                <a:spcPts val="375"/>
              </a:spcAft>
              <a:buFont typeface="+mj-lt"/>
              <a:buAutoNum type="arabicPeriod"/>
            </a:pPr>
            <a:r>
              <a:rPr lang="en-IN" sz="1600" b="1" dirty="0">
                <a:solidFill>
                  <a:srgbClr val="334155"/>
                </a:solidFill>
                <a:latin typeface="Times New Roman" panose="02020603050405020304" pitchFamily="18" charset="0"/>
                <a:cs typeface="Times New Roman" panose="02020603050405020304" pitchFamily="18" charset="0"/>
              </a:rPr>
              <a:t>Non-Discrimination</a:t>
            </a:r>
            <a:r>
              <a:rPr lang="en-IN" sz="1600" dirty="0">
                <a:solidFill>
                  <a:srgbClr val="334155"/>
                </a:solidFill>
                <a:latin typeface="Times New Roman" panose="02020603050405020304" pitchFamily="18" charset="0"/>
                <a:cs typeface="Times New Roman" panose="02020603050405020304" pitchFamily="18" charset="0"/>
              </a:rPr>
              <a:t> : Every child, regardless of gender, caste, religion, disability or socio-economic background, has equal rights. Laws and schemes must ensure that no child is excluded from education, healthcare or protection.</a:t>
            </a:r>
          </a:p>
          <a:p>
            <a:pPr marR="0" lvl="0" indent="-342900">
              <a:lnSpc>
                <a:spcPts val="2160"/>
              </a:lnSpc>
              <a:spcBef>
                <a:spcPts val="375"/>
              </a:spcBef>
              <a:spcAft>
                <a:spcPts val="375"/>
              </a:spcAft>
              <a:buFont typeface="+mj-lt"/>
              <a:buAutoNum type="arabicPeriod"/>
            </a:pPr>
            <a:r>
              <a:rPr lang="en-IN" sz="1600" b="1" dirty="0">
                <a:solidFill>
                  <a:srgbClr val="334155"/>
                </a:solidFill>
                <a:latin typeface="Times New Roman" panose="02020603050405020304" pitchFamily="18" charset="0"/>
                <a:cs typeface="Times New Roman" panose="02020603050405020304" pitchFamily="18" charset="0"/>
              </a:rPr>
              <a:t>Best Interests of the Child </a:t>
            </a:r>
            <a:r>
              <a:rPr lang="en-IN" sz="1600" dirty="0">
                <a:solidFill>
                  <a:srgbClr val="334155"/>
                </a:solidFill>
                <a:latin typeface="Times New Roman" panose="02020603050405020304" pitchFamily="18" charset="0"/>
                <a:cs typeface="Times New Roman" panose="02020603050405020304" pitchFamily="18" charset="0"/>
              </a:rPr>
              <a:t>: All decisions affecting children, whether taken by courts, institutions or policymakers, must prioritise their overall well-being and long-term development.</a:t>
            </a:r>
          </a:p>
          <a:p>
            <a:pPr marR="0" lvl="0" indent="-342900">
              <a:lnSpc>
                <a:spcPts val="2160"/>
              </a:lnSpc>
              <a:spcBef>
                <a:spcPts val="375"/>
              </a:spcBef>
              <a:spcAft>
                <a:spcPts val="375"/>
              </a:spcAft>
              <a:buFont typeface="+mj-lt"/>
              <a:buAutoNum type="arabicPeriod"/>
            </a:pPr>
            <a:r>
              <a:rPr lang="en-IN" sz="1600" b="1" dirty="0">
                <a:solidFill>
                  <a:srgbClr val="334155"/>
                </a:solidFill>
                <a:latin typeface="Times New Roman" panose="02020603050405020304" pitchFamily="18" charset="0"/>
                <a:cs typeface="Times New Roman" panose="02020603050405020304" pitchFamily="18" charset="0"/>
              </a:rPr>
              <a:t>Right to Survival and Development </a:t>
            </a:r>
            <a:r>
              <a:rPr lang="en-IN" sz="1600" dirty="0">
                <a:solidFill>
                  <a:srgbClr val="334155"/>
                </a:solidFill>
                <a:latin typeface="Times New Roman" panose="02020603050405020304" pitchFamily="18" charset="0"/>
                <a:cs typeface="Times New Roman" panose="02020603050405020304" pitchFamily="18" charset="0"/>
              </a:rPr>
              <a:t>: Children have the right to nutrition, healthcare, education and a safe environment that enables them to grow physically, mentally and emotionally.</a:t>
            </a:r>
          </a:p>
          <a:p>
            <a:pPr marR="0" lvl="0" indent="-342900">
              <a:lnSpc>
                <a:spcPts val="2160"/>
              </a:lnSpc>
              <a:spcBef>
                <a:spcPts val="375"/>
              </a:spcBef>
              <a:spcAft>
                <a:spcPts val="375"/>
              </a:spcAft>
              <a:buFont typeface="+mj-lt"/>
              <a:buAutoNum type="arabicPeriod"/>
            </a:pPr>
            <a:r>
              <a:rPr lang="en-IN" sz="1600" b="1" dirty="0">
                <a:solidFill>
                  <a:srgbClr val="334155"/>
                </a:solidFill>
                <a:latin typeface="Times New Roman" panose="02020603050405020304" pitchFamily="18" charset="0"/>
                <a:cs typeface="Times New Roman" panose="02020603050405020304" pitchFamily="18" charset="0"/>
              </a:rPr>
              <a:t>Right to Participation </a:t>
            </a:r>
            <a:r>
              <a:rPr lang="en-IN" sz="1600" dirty="0">
                <a:solidFill>
                  <a:srgbClr val="334155"/>
                </a:solidFill>
                <a:latin typeface="Times New Roman" panose="02020603050405020304" pitchFamily="18" charset="0"/>
                <a:cs typeface="Times New Roman" panose="02020603050405020304" pitchFamily="18" charset="0"/>
              </a:rPr>
              <a:t>: Children have the right to express their views in matters affecting them and to be heard in age-appropriate and meaningful ways</a:t>
            </a:r>
          </a:p>
          <a:p>
            <a:pPr algn="l">
              <a:lnSpc>
                <a:spcPts val="2160"/>
              </a:lnSpc>
            </a:pPr>
            <a:endParaRPr sz="1400" b="0" i="0" u="none" dirty="0">
              <a:solidFill>
                <a:srgbClr val="334155"/>
              </a:solidFill>
              <a:latin typeface="Times New Roman" panose="02020603050405020304" pitchFamily="18" charset="0"/>
              <a:cs typeface="Times New Roman" panose="02020603050405020304" pitchFamily="18" charset="0"/>
            </a:endParaRPr>
          </a:p>
        </p:txBody>
      </p:sp>
      <p:sp>
        <p:nvSpPr>
          <p:cNvPr id="12" name="TextBox 11"/>
          <p:cNvSpPr txBox="1"/>
          <p:nvPr/>
        </p:nvSpPr>
        <p:spPr>
          <a:xfrm>
            <a:off x="571500" y="571500"/>
            <a:ext cx="11601450" cy="523875"/>
          </a:xfrm>
          <a:prstGeom prst="rect">
            <a:avLst/>
          </a:prstGeom>
          <a:noFill/>
        </p:spPr>
        <p:txBody>
          <a:bodyPr wrap="square" lIns="0" tIns="0" rIns="0" bIns="0" anchor="t">
            <a:spAutoFit/>
          </a:bodyPr>
          <a:lstStyle/>
          <a:p>
            <a:pPr algn="l"/>
            <a:r>
              <a:rPr sz="3300" b="1" i="0" u="none" dirty="0">
                <a:solidFill>
                  <a:srgbClr val="0B2545"/>
                </a:solidFill>
                <a:latin typeface="Times New Roman" panose="02020603050405020304" pitchFamily="18" charset="0"/>
                <a:cs typeface="Times New Roman" panose="02020603050405020304" pitchFamily="18" charset="0"/>
              </a:rPr>
              <a:t>Core Objective</a:t>
            </a:r>
          </a:p>
        </p:txBody>
      </p:sp>
      <p:pic>
        <p:nvPicPr>
          <p:cNvPr id="13" name="Picture 12">
            <a:extLst>
              <a:ext uri="{FF2B5EF4-FFF2-40B4-BE49-F238E27FC236}">
                <a16:creationId xmlns:a16="http://schemas.microsoft.com/office/drawing/2014/main" xmlns="" id="{68E763E2-5F9F-49CD-CF7A-A587A4DC8C8E}"/>
              </a:ext>
            </a:extLst>
          </p:cNvPr>
          <p:cNvPicPr>
            <a:picLocks noChangeAspect="1"/>
          </p:cNvPicPr>
          <p:nvPr/>
        </p:nvPicPr>
        <p:blipFill>
          <a:blip r:embed="rId3"/>
          <a:stretch>
            <a:fillRect/>
          </a:stretch>
        </p:blipFill>
        <p:spPr>
          <a:xfrm>
            <a:off x="8486409" y="738920"/>
            <a:ext cx="3495675" cy="510077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0" y="1166812"/>
            <a:ext cx="12154514" cy="5691188"/>
          </a:xfrm>
          <a:prstGeom prst="roundRect">
            <a:avLst>
              <a:gd name="adj" fmla="val 0"/>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3" name="Table 2"/>
          <p:cNvGraphicFramePr>
            <a:graphicFrameLocks noGrp="1"/>
          </p:cNvGraphicFramePr>
          <p:nvPr>
            <p:extLst>
              <p:ext uri="{D42A27DB-BD31-4B8C-83A1-F6EECF244321}">
                <p14:modId xmlns:p14="http://schemas.microsoft.com/office/powerpoint/2010/main" val="2538717382"/>
              </p:ext>
            </p:extLst>
          </p:nvPr>
        </p:nvGraphicFramePr>
        <p:xfrm>
          <a:off x="37487" y="1166812"/>
          <a:ext cx="12154514" cy="5713941"/>
        </p:xfrm>
        <a:graphic>
          <a:graphicData uri="http://schemas.openxmlformats.org/drawingml/2006/table">
            <a:tbl>
              <a:tblPr firstRow="1" bandRow="1">
                <a:tableStyleId>{5C22544A-7EE6-4342-B048-85BDC9FD1C3A}</a:tableStyleId>
              </a:tblPr>
              <a:tblGrid>
                <a:gridCol w="1535662">
                  <a:extLst>
                    <a:ext uri="{9D8B030D-6E8A-4147-A177-3AD203B41FA5}">
                      <a16:colId xmlns:a16="http://schemas.microsoft.com/office/drawing/2014/main" xmlns="" val="20000"/>
                    </a:ext>
                  </a:extLst>
                </a:gridCol>
                <a:gridCol w="10618852">
                  <a:extLst>
                    <a:ext uri="{9D8B030D-6E8A-4147-A177-3AD203B41FA5}">
                      <a16:colId xmlns:a16="http://schemas.microsoft.com/office/drawing/2014/main" xmlns="" val="20002"/>
                    </a:ext>
                  </a:extLst>
                </a:gridCol>
              </a:tblGrid>
              <a:tr h="900232">
                <a:tc>
                  <a:txBody>
                    <a:bodyPr/>
                    <a:lstStyle/>
                    <a:p>
                      <a:pPr algn="l"/>
                      <a:r>
                        <a:rPr sz="1275" b="1" i="0" u="none">
                          <a:solidFill>
                            <a:srgbClr val="FDFBF7"/>
                          </a:solidFill>
                          <a:latin typeface="Merriweather"/>
                        </a:rPr>
                        <a:t>Article</a:t>
                      </a:r>
                    </a:p>
                  </a:txBody>
                  <a:tcPr marL="63500" marR="63500" marT="25400" marB="25400" anchor="ctr">
                    <a:lnL>
                      <a:noFill/>
                    </a:lnL>
                    <a:lnR>
                      <a:noFill/>
                    </a:lnR>
                    <a:lnT>
                      <a:noFill/>
                    </a:lnT>
                    <a:lnB>
                      <a:noFill/>
                    </a:lnB>
                    <a:solidFill>
                      <a:srgbClr val="0B2545"/>
                    </a:solidFill>
                  </a:tcPr>
                </a:tc>
                <a:tc>
                  <a:txBody>
                    <a:bodyPr/>
                    <a:lstStyle/>
                    <a:p>
                      <a:pPr algn="l"/>
                      <a:endParaRPr sz="1275" b="1" i="0" u="none" dirty="0">
                        <a:solidFill>
                          <a:srgbClr val="FDFBF7"/>
                        </a:solidFill>
                        <a:latin typeface="Merriweather"/>
                      </a:endParaRPr>
                    </a:p>
                  </a:txBody>
                  <a:tcPr marL="63500" marR="63500" marT="25400" marB="25400" anchor="ctr">
                    <a:lnL>
                      <a:noFill/>
                    </a:lnL>
                    <a:lnR>
                      <a:noFill/>
                    </a:lnR>
                    <a:lnT>
                      <a:noFill/>
                    </a:lnT>
                    <a:lnB>
                      <a:noFill/>
                    </a:lnB>
                    <a:solidFill>
                      <a:srgbClr val="0B2545"/>
                    </a:solidFill>
                  </a:tcPr>
                </a:tc>
                <a:extLst>
                  <a:ext uri="{0D108BD9-81ED-4DB2-BD59-A6C34878D82A}">
                    <a16:rowId xmlns:a16="http://schemas.microsoft.com/office/drawing/2014/main" xmlns="" val="10000"/>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1</a:t>
                      </a:r>
                    </a:p>
                  </a:txBody>
                  <a:tcPr marL="63500" marR="63500" marT="25400" marB="25400" anchor="ctr">
                    <a:lnL>
                      <a:noFill/>
                    </a:lnL>
                    <a:lnR>
                      <a:noFill/>
                    </a:lnR>
                    <a:lnT>
                      <a:noFill/>
                    </a:lnT>
                    <a:lnB>
                      <a:noFill/>
                    </a:lnB>
                    <a:noFill/>
                  </a:tcPr>
                </a:tc>
                <a:tc>
                  <a:txBody>
                    <a:bodyPr/>
                    <a:lstStyle/>
                    <a:p>
                      <a:pPr algn="l"/>
                      <a:r>
                        <a:rPr lang="en-IN" sz="1200" b="1" dirty="0">
                          <a:latin typeface="Times New Roman" panose="02020603050405020304" pitchFamily="18" charset="0"/>
                          <a:cs typeface="Times New Roman" panose="02020603050405020304" pitchFamily="18" charset="0"/>
                        </a:rPr>
                        <a:t>(Definition of the child</a:t>
                      </a:r>
                      <a:r>
                        <a:rPr lang="en-IN" sz="1200" dirty="0">
                          <a:latin typeface="Times New Roman" panose="02020603050405020304" pitchFamily="18" charset="0"/>
                          <a:cs typeface="Times New Roman" panose="02020603050405020304" pitchFamily="18" charset="0"/>
                        </a:rPr>
                        <a:t>) </a:t>
                      </a:r>
                      <a:r>
                        <a:rPr sz="1200" b="0" i="0" u="none" dirty="0">
                          <a:solidFill>
                            <a:srgbClr val="334155"/>
                          </a:solidFill>
                          <a:latin typeface="Times New Roman" panose="02020603050405020304" pitchFamily="18" charset="0"/>
                          <a:cs typeface="Times New Roman" panose="02020603050405020304" pitchFamily="18" charset="0"/>
                        </a:rPr>
                        <a:t>Everyone under the age of 18 has all the rights in the Convention.</a:t>
                      </a: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1"/>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2</a:t>
                      </a: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Non-discrimination</a:t>
                      </a:r>
                      <a:r>
                        <a:rPr lang="en-IN" sz="1200" dirty="0">
                          <a:latin typeface="Times New Roman" panose="02020603050405020304" pitchFamily="18" charset="0"/>
                          <a:cs typeface="Times New Roman" panose="02020603050405020304" pitchFamily="18" charset="0"/>
                        </a:rPr>
                        <a:t>)The Convention applies to every child without discrimination, whatever their ethnicity, sex, religion, language, abilities or any other status, whatever they think or say, whatever their family background</a:t>
                      </a:r>
                      <a:endParaRPr sz="1200"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2"/>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3</a:t>
                      </a: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Best interests of the child</a:t>
                      </a:r>
                      <a:r>
                        <a:rPr lang="en-IN" sz="1200" dirty="0">
                          <a:latin typeface="Times New Roman" panose="02020603050405020304" pitchFamily="18" charset="0"/>
                          <a:cs typeface="Times New Roman" panose="02020603050405020304" pitchFamily="18" charset="0"/>
                        </a:rPr>
                        <a:t>)  The best interests of the child must be a top priority in all decisions and actions that affect children.</a:t>
                      </a:r>
                      <a:endParaRPr sz="1200"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3"/>
                  </a:ext>
                </a:extLst>
              </a:tr>
              <a:tr h="1050214">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t>
                      </a:r>
                      <a:r>
                        <a:rPr sz="1125" b="0" i="0" u="none" dirty="0">
                          <a:solidFill>
                            <a:srgbClr val="334155"/>
                          </a:solidFill>
                          <a:latin typeface="Times New Roman" panose="02020603050405020304" pitchFamily="18" charset="0"/>
                          <a:cs typeface="Times New Roman" panose="02020603050405020304" pitchFamily="18" charset="0"/>
                        </a:rPr>
                        <a:t>Article 4</a:t>
                      </a:r>
                    </a:p>
                  </a:txBody>
                  <a:tcPr marL="63500" marR="63500" marT="25400" marB="25400" anchor="ctr">
                    <a:lnL>
                      <a:noFill/>
                    </a:lnL>
                    <a:lnR>
                      <a:noFill/>
                    </a:lnR>
                    <a:lnT>
                      <a:noFill/>
                    </a:lnT>
                    <a:lnB>
                      <a:noFill/>
                    </a:lnB>
                    <a:noFill/>
                  </a:tcPr>
                </a:tc>
                <a:tc>
                  <a:txBody>
                    <a:bodyPr/>
                    <a:lstStyle/>
                    <a:p>
                      <a:pPr algn="l"/>
                      <a:r>
                        <a:rPr lang="en-IN" sz="1200" b="1" dirty="0">
                          <a:latin typeface="Times New Roman" panose="02020603050405020304" pitchFamily="18" charset="0"/>
                          <a:cs typeface="Times New Roman" panose="02020603050405020304" pitchFamily="18" charset="0"/>
                        </a:rPr>
                        <a:t>(Implementation of the Convention</a:t>
                      </a:r>
                      <a:r>
                        <a:rPr lang="en-IN" sz="1200" dirty="0">
                          <a:latin typeface="Times New Roman" panose="02020603050405020304" pitchFamily="18" charset="0"/>
                          <a:cs typeface="Times New Roman" panose="02020603050405020304" pitchFamily="18" charset="0"/>
                        </a:rPr>
                        <a:t>) -  Governments must do all they can to make sure every child can enjoy their rights by creating systems and passing laws that promote and protect children’s rights.</a:t>
                      </a:r>
                    </a:p>
                    <a:p>
                      <a:pPr algn="l"/>
                      <a:endParaRPr lang="en-IN" sz="1200" b="0" i="0" u="none" dirty="0">
                        <a:solidFill>
                          <a:srgbClr val="334155"/>
                        </a:solidFill>
                        <a:latin typeface="Times New Roman" panose="02020603050405020304" pitchFamily="18" charset="0"/>
                        <a:cs typeface="Times New Roman" panose="02020603050405020304" pitchFamily="18" charset="0"/>
                      </a:endParaRPr>
                    </a:p>
                    <a:p>
                      <a:pPr algn="l"/>
                      <a:endParaRPr lang="en-IN" sz="1200" b="0" i="0" u="none" dirty="0">
                        <a:solidFill>
                          <a:srgbClr val="334155"/>
                        </a:solidFill>
                        <a:latin typeface="Times New Roman" panose="02020603050405020304" pitchFamily="18" charset="0"/>
                        <a:cs typeface="Times New Roman" panose="02020603050405020304" pitchFamily="18" charset="0"/>
                      </a:endParaRPr>
                    </a:p>
                    <a:p>
                      <a:pPr algn="l"/>
                      <a:endParaRPr lang="en-IN" sz="1200"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4"/>
                  </a:ext>
                </a:extLst>
              </a:tr>
              <a:tr h="1062799">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t>
                      </a: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5 </a:t>
                      </a:r>
                    </a:p>
                    <a:p>
                      <a:pPr algn="l"/>
                      <a:endParaRPr lang="en-IN" sz="1125" b="0" i="0" u="none" dirty="0">
                        <a:solidFill>
                          <a:srgbClr val="334155"/>
                        </a:solidFill>
                        <a:latin typeface="Times New Roman" panose="02020603050405020304" pitchFamily="18" charset="0"/>
                        <a:cs typeface="Times New Roman" panose="02020603050405020304" pitchFamily="18" charset="0"/>
                      </a:endParaRPr>
                    </a:p>
                    <a:p>
                      <a:pPr algn="l"/>
                      <a:endParaRPr lang="en-IN" sz="1125" b="0" i="0" u="none" dirty="0">
                        <a:solidFill>
                          <a:srgbClr val="334155"/>
                        </a:solidFill>
                        <a:latin typeface="Times New Roman" panose="02020603050405020304" pitchFamily="18" charset="0"/>
                        <a:cs typeface="Times New Roman" panose="02020603050405020304" pitchFamily="18" charset="0"/>
                      </a:endParaRPr>
                    </a:p>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Article 6 </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Parental guidance and a child’s evolving capacities</a:t>
                      </a:r>
                      <a:r>
                        <a:rPr lang="en-IN" sz="1200" dirty="0">
                          <a:latin typeface="Times New Roman" panose="02020603050405020304" pitchFamily="18" charset="0"/>
                          <a:cs typeface="Times New Roman" panose="02020603050405020304" pitchFamily="18" charset="0"/>
                        </a:rPr>
                        <a:t>) -Governments must respect the rights and responsibilities of parents and carers to provide guidance and direction to their child as they grow up, so that they fully enjoy their rights. This must be done in a way that recognises the child’s increasing capacity to make their own choices.</a:t>
                      </a:r>
                    </a:p>
                    <a:p>
                      <a:pPr algn="l"/>
                      <a:endParaRPr lang="en-IN" sz="1200" dirty="0">
                        <a:latin typeface="Times New Roman" panose="02020603050405020304" pitchFamily="18" charset="0"/>
                        <a:cs typeface="Times New Roman" panose="02020603050405020304" pitchFamily="18" charset="0"/>
                      </a:endParaRPr>
                    </a:p>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Life, survival and development</a:t>
                      </a:r>
                      <a:r>
                        <a:rPr lang="en-IN" sz="1200" dirty="0">
                          <a:latin typeface="Times New Roman" panose="02020603050405020304" pitchFamily="18" charset="0"/>
                          <a:cs typeface="Times New Roman" panose="02020603050405020304" pitchFamily="18" charset="0"/>
                        </a:rPr>
                        <a:t>)- Every child has the right to life. Governments must do all they can to ensure that children survive and develop to their full potential</a:t>
                      </a:r>
                      <a:endParaRPr sz="1200"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5"/>
                  </a:ext>
                </a:extLst>
              </a:tr>
            </a:tbl>
          </a:graphicData>
        </a:graphic>
      </p:graphicFrame>
      <p:sp>
        <p:nvSpPr>
          <p:cNvPr id="19" name="TextBox 18"/>
          <p:cNvSpPr txBox="1"/>
          <p:nvPr/>
        </p:nvSpPr>
        <p:spPr>
          <a:xfrm>
            <a:off x="571500" y="571500"/>
            <a:ext cx="11601450" cy="47625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Guiding Principles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520951550"/>
              </p:ext>
            </p:extLst>
          </p:nvPr>
        </p:nvGraphicFramePr>
        <p:xfrm>
          <a:off x="0" y="1256044"/>
          <a:ext cx="12172950" cy="5833322"/>
        </p:xfrm>
        <a:graphic>
          <a:graphicData uri="http://schemas.openxmlformats.org/drawingml/2006/table">
            <a:tbl>
              <a:tblPr firstRow="1" bandRow="1">
                <a:tableStyleId>{5C22544A-7EE6-4342-B048-85BDC9FD1C3A}</a:tableStyleId>
              </a:tblPr>
              <a:tblGrid>
                <a:gridCol w="1846658">
                  <a:extLst>
                    <a:ext uri="{9D8B030D-6E8A-4147-A177-3AD203B41FA5}">
                      <a16:colId xmlns:a16="http://schemas.microsoft.com/office/drawing/2014/main" xmlns="" val="20000"/>
                    </a:ext>
                  </a:extLst>
                </a:gridCol>
                <a:gridCol w="10326292">
                  <a:extLst>
                    <a:ext uri="{9D8B030D-6E8A-4147-A177-3AD203B41FA5}">
                      <a16:colId xmlns:a16="http://schemas.microsoft.com/office/drawing/2014/main" xmlns="" val="20002"/>
                    </a:ext>
                  </a:extLst>
                </a:gridCol>
              </a:tblGrid>
              <a:tr h="902581">
                <a:tc>
                  <a:txBody>
                    <a:bodyPr/>
                    <a:lstStyle/>
                    <a:p>
                      <a:pPr algn="l"/>
                      <a:r>
                        <a:rPr sz="1275" b="1" i="0" u="none" dirty="0">
                          <a:solidFill>
                            <a:srgbClr val="FDFBF7"/>
                          </a:solidFill>
                          <a:latin typeface="Merriweather"/>
                        </a:rPr>
                        <a:t>Article</a:t>
                      </a:r>
                    </a:p>
                  </a:txBody>
                  <a:tcPr marL="63500" marR="63500" marT="25400" marB="25400" anchor="ctr">
                    <a:lnL>
                      <a:noFill/>
                    </a:lnL>
                    <a:lnR>
                      <a:noFill/>
                    </a:lnR>
                    <a:lnT>
                      <a:noFill/>
                    </a:lnT>
                    <a:lnB>
                      <a:noFill/>
                    </a:lnB>
                    <a:solidFill>
                      <a:srgbClr val="0B2545"/>
                    </a:solidFill>
                  </a:tcPr>
                </a:tc>
                <a:tc>
                  <a:txBody>
                    <a:bodyPr/>
                    <a:lstStyle/>
                    <a:p>
                      <a:pPr algn="l"/>
                      <a:endParaRPr sz="1275" b="1" i="0" u="none" dirty="0">
                        <a:solidFill>
                          <a:srgbClr val="FDFBF7"/>
                        </a:solidFill>
                        <a:latin typeface="Merriweather"/>
                      </a:endParaRPr>
                    </a:p>
                  </a:txBody>
                  <a:tcPr marL="63500" marR="63500" marT="25400" marB="25400" anchor="ctr">
                    <a:lnL>
                      <a:noFill/>
                    </a:lnL>
                    <a:lnR>
                      <a:noFill/>
                    </a:lnR>
                    <a:lnT>
                      <a:noFill/>
                    </a:lnT>
                    <a:lnB>
                      <a:noFill/>
                    </a:lnB>
                    <a:solidFill>
                      <a:srgbClr val="0B2545"/>
                    </a:solidFill>
                  </a:tcPr>
                </a:tc>
                <a:extLst>
                  <a:ext uri="{0D108BD9-81ED-4DB2-BD59-A6C34878D82A}">
                    <a16:rowId xmlns:a16="http://schemas.microsoft.com/office/drawing/2014/main" xmlns="" val="10000"/>
                  </a:ext>
                </a:extLst>
              </a:tr>
              <a:tr h="949073">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t>
                      </a:r>
                      <a:r>
                        <a:rPr sz="1125" b="0" i="0" u="none" dirty="0">
                          <a:solidFill>
                            <a:srgbClr val="334155"/>
                          </a:solidFill>
                          <a:latin typeface="Times New Roman" panose="02020603050405020304" pitchFamily="18" charset="0"/>
                          <a:cs typeface="Times New Roman" panose="02020603050405020304" pitchFamily="18" charset="0"/>
                        </a:rPr>
                        <a:t>Article 7 </a:t>
                      </a:r>
                      <a:endParaRPr lang="en-IN" sz="1125" b="0" i="0" u="none" dirty="0">
                        <a:solidFill>
                          <a:srgbClr val="334155"/>
                        </a:solidFill>
                        <a:latin typeface="Times New Roman" panose="02020603050405020304" pitchFamily="18" charset="0"/>
                        <a:cs typeface="Times New Roman" panose="02020603050405020304" pitchFamily="18" charset="0"/>
                      </a:endParaRPr>
                    </a:p>
                    <a:p>
                      <a:pPr algn="l"/>
                      <a:endParaRPr lang="en-IN" sz="1125" b="0" i="0" u="none" dirty="0">
                        <a:solidFill>
                          <a:srgbClr val="334155"/>
                        </a:solidFill>
                        <a:latin typeface="Times New Roman" panose="02020603050405020304" pitchFamily="18" charset="0"/>
                        <a:cs typeface="Times New Roman" panose="02020603050405020304" pitchFamily="18" charset="0"/>
                      </a:endParaRPr>
                    </a:p>
                    <a:p>
                      <a:pPr algn="l"/>
                      <a:endParaRPr lang="en-IN" sz="1125" b="0" i="0" u="none" dirty="0">
                        <a:solidFill>
                          <a:srgbClr val="334155"/>
                        </a:solidFill>
                        <a:latin typeface="Times New Roman" panose="02020603050405020304" pitchFamily="18" charset="0"/>
                        <a:cs typeface="Times New Roman" panose="02020603050405020304" pitchFamily="18" charset="0"/>
                      </a:endParaRPr>
                    </a:p>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Article </a:t>
                      </a:r>
                      <a:r>
                        <a:rPr sz="1125" b="0" i="0" u="none" dirty="0">
                          <a:solidFill>
                            <a:srgbClr val="334155"/>
                          </a:solidFill>
                          <a:latin typeface="Times New Roman" panose="02020603050405020304" pitchFamily="18" charset="0"/>
                          <a:cs typeface="Times New Roman" panose="02020603050405020304" pitchFamily="18" charset="0"/>
                        </a:rPr>
                        <a:t>8</a:t>
                      </a: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 (</a:t>
                      </a:r>
                      <a:r>
                        <a:rPr lang="en-IN" sz="1200" b="1" dirty="0">
                          <a:latin typeface="Times New Roman" panose="02020603050405020304" pitchFamily="18" charset="0"/>
                          <a:cs typeface="Times New Roman" panose="02020603050405020304" pitchFamily="18" charset="0"/>
                        </a:rPr>
                        <a:t>Birth registration, name, nationality, care</a:t>
                      </a:r>
                      <a:r>
                        <a:rPr lang="en-IN" sz="1200" dirty="0">
                          <a:latin typeface="Times New Roman" panose="02020603050405020304" pitchFamily="18" charset="0"/>
                          <a:cs typeface="Times New Roman" panose="02020603050405020304" pitchFamily="18" charset="0"/>
                        </a:rPr>
                        <a:t>) </a:t>
                      </a:r>
                      <a:r>
                        <a:rPr lang="en-IN" sz="1200" b="0" i="0" u="none" dirty="0">
                          <a:solidFill>
                            <a:srgbClr val="334155"/>
                          </a:solidFill>
                          <a:latin typeface="Times New Roman" panose="02020603050405020304" pitchFamily="18" charset="0"/>
                          <a:cs typeface="Times New Roman" panose="02020603050405020304" pitchFamily="18" charset="0"/>
                        </a:rPr>
                        <a:t>- </a:t>
                      </a:r>
                      <a:r>
                        <a:rPr lang="en-IN" sz="1200" dirty="0">
                          <a:latin typeface="Times New Roman" panose="02020603050405020304" pitchFamily="18" charset="0"/>
                          <a:cs typeface="Times New Roman" panose="02020603050405020304" pitchFamily="18" charset="0"/>
                        </a:rPr>
                        <a:t> Every child has the right to be registered at birth, to have a name and nationality, and, as far as possible, to know and be cared for by their parents.</a:t>
                      </a:r>
                    </a:p>
                    <a:p>
                      <a:pPr algn="l"/>
                      <a:endParaRPr lang="en-IN" sz="1200" dirty="0">
                        <a:latin typeface="Times New Roman" panose="02020603050405020304" pitchFamily="18" charset="0"/>
                        <a:cs typeface="Times New Roman" panose="02020603050405020304" pitchFamily="18" charset="0"/>
                      </a:endParaRPr>
                    </a:p>
                    <a:p>
                      <a:pPr algn="l"/>
                      <a:endParaRPr lang="en-IN" sz="1200" b="0" i="0" u="none" dirty="0">
                        <a:solidFill>
                          <a:srgbClr val="334155"/>
                        </a:solidFill>
                        <a:latin typeface="Times New Roman" panose="02020603050405020304" pitchFamily="18" charset="0"/>
                        <a:cs typeface="Times New Roman" panose="02020603050405020304" pitchFamily="18" charset="0"/>
                      </a:endParaRPr>
                    </a:p>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Protection and preservation of identity</a:t>
                      </a:r>
                      <a:r>
                        <a:rPr lang="en-IN" sz="1200" dirty="0">
                          <a:latin typeface="Times New Roman" panose="02020603050405020304" pitchFamily="18" charset="0"/>
                          <a:cs typeface="Times New Roman" panose="02020603050405020304" pitchFamily="18" charset="0"/>
                        </a:rPr>
                        <a:t>)</a:t>
                      </a:r>
                      <a:r>
                        <a:rPr lang="en-IN" sz="1200" b="0" i="0" u="none" dirty="0">
                          <a:solidFill>
                            <a:srgbClr val="334155"/>
                          </a:solidFill>
                          <a:latin typeface="Times New Roman" panose="02020603050405020304" pitchFamily="18" charset="0"/>
                          <a:cs typeface="Times New Roman" panose="02020603050405020304" pitchFamily="18" charset="0"/>
                        </a:rPr>
                        <a:t>- </a:t>
                      </a:r>
                      <a:r>
                        <a:rPr lang="en-IN" sz="1200" dirty="0">
                          <a:latin typeface="Times New Roman" panose="02020603050405020304" pitchFamily="18" charset="0"/>
                          <a:cs typeface="Times New Roman" panose="02020603050405020304" pitchFamily="18" charset="0"/>
                        </a:rPr>
                        <a:t>Every child has the right to an identity. Governments must respect and protect that right, and prevent the child’s name, nationality or family relationships from being changed unlawfully</a:t>
                      </a:r>
                      <a:endParaRPr sz="1200"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1"/>
                  </a:ext>
                </a:extLst>
              </a:tr>
              <a:tr h="924756">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t>
                      </a:r>
                      <a:r>
                        <a:rPr sz="1125" b="0" i="0" u="none" dirty="0">
                          <a:solidFill>
                            <a:srgbClr val="334155"/>
                          </a:solidFill>
                          <a:latin typeface="Times New Roman" panose="02020603050405020304" pitchFamily="18" charset="0"/>
                          <a:cs typeface="Times New Roman" panose="02020603050405020304" pitchFamily="18" charset="0"/>
                        </a:rPr>
                        <a:t>Article 9</a:t>
                      </a:r>
                    </a:p>
                  </a:txBody>
                  <a:tcPr marL="63500" marR="63500" marT="25400" marB="25400" anchor="ctr">
                    <a:lnL>
                      <a:noFill/>
                    </a:lnL>
                    <a:lnR>
                      <a:noFill/>
                    </a:lnR>
                    <a:lnT>
                      <a:noFill/>
                    </a:lnT>
                    <a:lnB>
                      <a:noFill/>
                    </a:lnB>
                    <a:noFill/>
                  </a:tcPr>
                </a:tc>
                <a:tc>
                  <a:txBody>
                    <a:bodyPr/>
                    <a:lstStyle/>
                    <a:p>
                      <a:pPr algn="l"/>
                      <a:r>
                        <a:rPr lang="en-IN" sz="1200" b="1" dirty="0">
                          <a:latin typeface="Times New Roman" panose="02020603050405020304" pitchFamily="18" charset="0"/>
                          <a:cs typeface="Times New Roman" panose="02020603050405020304" pitchFamily="18" charset="0"/>
                        </a:rPr>
                        <a:t>(Separation from parents</a:t>
                      </a:r>
                      <a:r>
                        <a:rPr lang="en-IN" sz="1200" dirty="0">
                          <a:latin typeface="Times New Roman" panose="02020603050405020304" pitchFamily="18" charset="0"/>
                          <a:cs typeface="Times New Roman" panose="02020603050405020304" pitchFamily="18" charset="0"/>
                        </a:rPr>
                        <a:t>)  - Children must not be separated from their parents against their will unless it is in their best interests (for example, if a parent is hurting or neglecting a child). Children whose parents have separated have the right to stay in contact with both parents, unless this could cause them harm. </a:t>
                      </a:r>
                      <a:endParaRPr sz="1200"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2"/>
                  </a:ext>
                </a:extLst>
              </a:tr>
              <a:tr h="1904391">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t>
                      </a: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10</a:t>
                      </a:r>
                    </a:p>
                    <a:p>
                      <a:pPr algn="l"/>
                      <a:endParaRPr lang="en-IN" sz="1125" b="0" i="0" u="none" dirty="0">
                        <a:solidFill>
                          <a:srgbClr val="334155"/>
                        </a:solidFill>
                        <a:latin typeface="Times New Roman" panose="02020603050405020304" pitchFamily="18" charset="0"/>
                        <a:cs typeface="Times New Roman" panose="02020603050405020304" pitchFamily="18" charset="0"/>
                      </a:endParaRPr>
                    </a:p>
                    <a:p>
                      <a:pPr algn="l"/>
                      <a:endParaRPr lang="en-IN" sz="1125" b="0" i="0" u="none" dirty="0">
                        <a:solidFill>
                          <a:srgbClr val="334155"/>
                        </a:solidFill>
                        <a:latin typeface="Times New Roman" panose="02020603050405020304" pitchFamily="18" charset="0"/>
                        <a:cs typeface="Times New Roman" panose="02020603050405020304" pitchFamily="18" charset="0"/>
                      </a:endParaRPr>
                    </a:p>
                    <a:p>
                      <a:pPr algn="l"/>
                      <a:endParaRPr lang="en-IN" sz="1125" b="0" i="0" u="none" dirty="0">
                        <a:solidFill>
                          <a:srgbClr val="334155"/>
                        </a:solidFill>
                        <a:latin typeface="Times New Roman" panose="02020603050405020304" pitchFamily="18" charset="0"/>
                        <a:cs typeface="Times New Roman" panose="02020603050405020304" pitchFamily="18" charset="0"/>
                      </a:endParaRPr>
                    </a:p>
                    <a:p>
                      <a:pPr algn="l"/>
                      <a:endParaRPr lang="en-IN" sz="1125" b="0" i="0" u="none" dirty="0">
                        <a:solidFill>
                          <a:srgbClr val="334155"/>
                        </a:solidFill>
                        <a:latin typeface="Times New Roman" panose="02020603050405020304" pitchFamily="18" charset="0"/>
                        <a:cs typeface="Times New Roman" panose="02020603050405020304" pitchFamily="18" charset="0"/>
                      </a:endParaRPr>
                    </a:p>
                    <a:p>
                      <a:pPr algn="l"/>
                      <a:endParaRPr lang="en-IN" sz="1125" b="0" i="0" u="none" dirty="0">
                        <a:solidFill>
                          <a:srgbClr val="334155"/>
                        </a:solidFill>
                        <a:latin typeface="Times New Roman" panose="02020603050405020304" pitchFamily="18" charset="0"/>
                        <a:cs typeface="Times New Roman" panose="02020603050405020304" pitchFamily="18" charset="0"/>
                      </a:endParaRPr>
                    </a:p>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Article 11 </a:t>
                      </a:r>
                    </a:p>
                    <a:p>
                      <a:pPr algn="l"/>
                      <a:endParaRPr lang="en-IN" sz="1125" b="0" i="0" u="none" dirty="0">
                        <a:solidFill>
                          <a:srgbClr val="334155"/>
                        </a:solidFill>
                        <a:latin typeface="Times New Roman" panose="02020603050405020304" pitchFamily="18" charset="0"/>
                        <a:cs typeface="Times New Roman" panose="02020603050405020304" pitchFamily="18" charset="0"/>
                      </a:endParaRPr>
                    </a:p>
                    <a:p>
                      <a:pPr algn="l"/>
                      <a:endParaRPr lang="en-IN" sz="1125" b="0" i="0" u="none" dirty="0">
                        <a:solidFill>
                          <a:srgbClr val="334155"/>
                        </a:solidFill>
                        <a:latin typeface="Times New Roman" panose="02020603050405020304" pitchFamily="18" charset="0"/>
                        <a:cs typeface="Times New Roman" panose="02020603050405020304" pitchFamily="18" charset="0"/>
                      </a:endParaRPr>
                    </a:p>
                    <a:p>
                      <a:pPr algn="l"/>
                      <a:endParaRPr lang="en-IN" sz="1125" b="0" i="0" u="none" dirty="0">
                        <a:solidFill>
                          <a:srgbClr val="334155"/>
                        </a:solidFill>
                        <a:latin typeface="Times New Roman" panose="02020603050405020304" pitchFamily="18" charset="0"/>
                        <a:cs typeface="Times New Roman" panose="02020603050405020304" pitchFamily="18" charset="0"/>
                      </a:endParaRPr>
                    </a:p>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Article 12</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Family reunification</a:t>
                      </a:r>
                      <a:r>
                        <a:rPr lang="en-IN" sz="1200" dirty="0">
                          <a:latin typeface="Times New Roman" panose="02020603050405020304" pitchFamily="18" charset="0"/>
                          <a:cs typeface="Times New Roman" panose="02020603050405020304" pitchFamily="18" charset="0"/>
                        </a:rPr>
                        <a:t>)  - Governments must respond quickly and sympathetically if a child or their parents apply to live together in the same country. If a child’s parents live apart in different countries, the child has the right to visit and keep in contact with both of them. </a:t>
                      </a:r>
                      <a:endParaRPr lang="en-IN" sz="1200" b="0" i="0" u="none" dirty="0">
                        <a:solidFill>
                          <a:srgbClr val="334155"/>
                        </a:solidFill>
                        <a:latin typeface="Times New Roman" panose="02020603050405020304" pitchFamily="18" charset="0"/>
                        <a:cs typeface="Times New Roman" panose="02020603050405020304" pitchFamily="18" charset="0"/>
                      </a:endParaRPr>
                    </a:p>
                    <a:p>
                      <a:pPr algn="l"/>
                      <a:endParaRPr lang="en-IN" sz="1200" dirty="0">
                        <a:latin typeface="Times New Roman" panose="02020603050405020304" pitchFamily="18" charset="0"/>
                        <a:cs typeface="Times New Roman" panose="02020603050405020304" pitchFamily="18" charset="0"/>
                      </a:endParaRPr>
                    </a:p>
                    <a:p>
                      <a:pPr algn="l"/>
                      <a:endParaRPr lang="en-IN" sz="1200" dirty="0">
                        <a:latin typeface="Times New Roman" panose="02020603050405020304" pitchFamily="18" charset="0"/>
                        <a:cs typeface="Times New Roman" panose="02020603050405020304" pitchFamily="18" charset="0"/>
                      </a:endParaRPr>
                    </a:p>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Abduction and non-return of children</a:t>
                      </a:r>
                      <a:r>
                        <a:rPr lang="en-IN" sz="1200" dirty="0">
                          <a:latin typeface="Times New Roman" panose="02020603050405020304" pitchFamily="18" charset="0"/>
                          <a:cs typeface="Times New Roman" panose="02020603050405020304" pitchFamily="18" charset="0"/>
                        </a:rPr>
                        <a:t>)  - Governments must do everything they can to stop children being taken out of their own country illegally by their parents or other relatives, or being prevented from returning home. </a:t>
                      </a:r>
                      <a:endParaRPr lang="en-IN" sz="1200" b="0" i="0" u="none" dirty="0">
                        <a:solidFill>
                          <a:srgbClr val="334155"/>
                        </a:solidFill>
                        <a:latin typeface="Times New Roman" panose="02020603050405020304" pitchFamily="18" charset="0"/>
                        <a:cs typeface="Times New Roman" panose="02020603050405020304" pitchFamily="18" charset="0"/>
                      </a:endParaRPr>
                    </a:p>
                    <a:p>
                      <a:pPr algn="l"/>
                      <a:endParaRPr lang="en-IN" sz="1200" b="0" i="0" u="none" dirty="0">
                        <a:solidFill>
                          <a:srgbClr val="334155"/>
                        </a:solidFill>
                        <a:latin typeface="Times New Roman" panose="02020603050405020304" pitchFamily="18" charset="0"/>
                        <a:cs typeface="Times New Roman" panose="02020603050405020304" pitchFamily="18" charset="0"/>
                      </a:endParaRPr>
                    </a:p>
                    <a:p>
                      <a:pPr algn="l"/>
                      <a:r>
                        <a:rPr lang="en-IN" sz="1200" dirty="0">
                          <a:latin typeface="Times New Roman" panose="02020603050405020304" pitchFamily="18" charset="0"/>
                          <a:cs typeface="Times New Roman" panose="02020603050405020304" pitchFamily="18" charset="0"/>
                        </a:rPr>
                        <a:t> (</a:t>
                      </a:r>
                      <a:r>
                        <a:rPr lang="en-IN" sz="1200" b="1" dirty="0">
                          <a:latin typeface="Times New Roman" panose="02020603050405020304" pitchFamily="18" charset="0"/>
                          <a:cs typeface="Times New Roman" panose="02020603050405020304" pitchFamily="18" charset="0"/>
                        </a:rPr>
                        <a:t>Respect for the views of the child</a:t>
                      </a:r>
                      <a:r>
                        <a:rPr lang="en-IN" sz="1200" dirty="0">
                          <a:latin typeface="Times New Roman" panose="02020603050405020304" pitchFamily="18" charset="0"/>
                          <a:cs typeface="Times New Roman" panose="02020603050405020304" pitchFamily="18" charset="0"/>
                        </a:rPr>
                        <a:t>) - Every child has the right to express their views, feelings and wishes in all matters affecting them, and to have their views considered and taken seriously. This right applies at all times, for example during immigration proceedings, housing decisions or the child’s day-to-day home life.</a:t>
                      </a:r>
                      <a:r>
                        <a:rPr sz="1200" b="0" i="0" u="none" dirty="0">
                          <a:solidFill>
                            <a:srgbClr val="334155"/>
                          </a:solidFill>
                          <a:latin typeface="Times New Roman" panose="02020603050405020304" pitchFamily="18" charset="0"/>
                          <a:cs typeface="Times New Roman" panose="02020603050405020304" pitchFamily="18" charset="0"/>
                        </a:rPr>
                        <a:t>.</a:t>
                      </a: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3"/>
                  </a:ext>
                </a:extLst>
              </a:tr>
              <a:tr h="921155">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t>
                      </a:r>
                      <a:r>
                        <a:rPr sz="1125" b="0" i="0" u="none" dirty="0">
                          <a:solidFill>
                            <a:srgbClr val="334155"/>
                          </a:solidFill>
                          <a:latin typeface="Times New Roman" panose="02020603050405020304" pitchFamily="18" charset="0"/>
                          <a:cs typeface="Times New Roman" panose="02020603050405020304" pitchFamily="18" charset="0"/>
                        </a:rPr>
                        <a:t>Article 1</a:t>
                      </a:r>
                      <a:r>
                        <a:rPr lang="en-IN" sz="1125" b="0" i="0" u="none" dirty="0">
                          <a:solidFill>
                            <a:srgbClr val="334155"/>
                          </a:solidFill>
                          <a:latin typeface="Times New Roman" panose="02020603050405020304" pitchFamily="18" charset="0"/>
                          <a:cs typeface="Times New Roman" panose="02020603050405020304" pitchFamily="18" charset="0"/>
                        </a:rPr>
                        <a:t>3</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Freedom of expression</a:t>
                      </a:r>
                      <a:r>
                        <a:rPr lang="en-IN" sz="1200" dirty="0">
                          <a:latin typeface="Times New Roman" panose="02020603050405020304" pitchFamily="18" charset="0"/>
                          <a:cs typeface="Times New Roman" panose="02020603050405020304" pitchFamily="18" charset="0"/>
                        </a:rPr>
                        <a:t>) - Every child must be free to express their thoughts and opinions and to access all kinds of information, as long as it is within the law.</a:t>
                      </a:r>
                      <a:endParaRPr sz="1200"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4"/>
                  </a:ext>
                </a:extLst>
              </a:tr>
            </a:tbl>
          </a:graphicData>
        </a:graphic>
      </p:graphicFrame>
      <p:sp>
        <p:nvSpPr>
          <p:cNvPr id="4" name="Rectangle 3"/>
          <p:cNvSpPr/>
          <p:nvPr/>
        </p:nvSpPr>
        <p:spPr>
          <a:xfrm>
            <a:off x="571500" y="1825823"/>
            <a:ext cx="1319361"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1890861" y="1825823"/>
            <a:ext cx="235193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4242792" y="1825823"/>
            <a:ext cx="7377707"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TextBox 18"/>
          <p:cNvSpPr txBox="1"/>
          <p:nvPr/>
        </p:nvSpPr>
        <p:spPr>
          <a:xfrm>
            <a:off x="571500" y="571500"/>
            <a:ext cx="11601450" cy="47625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Guiding Principles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A8072AE-0CE0-169A-CE30-8BBD03DD9E87}"/>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xmlns="" id="{0D7BB56B-9BED-4DA7-EBCD-273804AB3519}"/>
              </a:ext>
            </a:extLst>
          </p:cNvPr>
          <p:cNvSpPr/>
          <p:nvPr/>
        </p:nvSpPr>
        <p:spPr>
          <a:xfrm>
            <a:off x="0" y="1166812"/>
            <a:ext cx="12154514" cy="5691188"/>
          </a:xfrm>
          <a:prstGeom prst="roundRect">
            <a:avLst>
              <a:gd name="adj" fmla="val 0"/>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xmlns="" id="{8553205B-7144-F6CC-8FA1-6CBE61A2A82A}"/>
              </a:ext>
            </a:extLst>
          </p:cNvPr>
          <p:cNvGraphicFramePr>
            <a:graphicFrameLocks noGrp="1"/>
          </p:cNvGraphicFramePr>
          <p:nvPr>
            <p:extLst>
              <p:ext uri="{D42A27DB-BD31-4B8C-83A1-F6EECF244321}">
                <p14:modId xmlns:p14="http://schemas.microsoft.com/office/powerpoint/2010/main" val="2526718897"/>
              </p:ext>
            </p:extLst>
          </p:nvPr>
        </p:nvGraphicFramePr>
        <p:xfrm>
          <a:off x="1" y="1166812"/>
          <a:ext cx="12192000" cy="5811807"/>
        </p:xfrm>
        <a:graphic>
          <a:graphicData uri="http://schemas.openxmlformats.org/drawingml/2006/table">
            <a:tbl>
              <a:tblPr firstRow="1" bandRow="1">
                <a:tableStyleId>{5C22544A-7EE6-4342-B048-85BDC9FD1C3A}</a:tableStyleId>
              </a:tblPr>
              <a:tblGrid>
                <a:gridCol w="1540398">
                  <a:extLst>
                    <a:ext uri="{9D8B030D-6E8A-4147-A177-3AD203B41FA5}">
                      <a16:colId xmlns:a16="http://schemas.microsoft.com/office/drawing/2014/main" xmlns="" val="20000"/>
                    </a:ext>
                  </a:extLst>
                </a:gridCol>
                <a:gridCol w="10651602">
                  <a:extLst>
                    <a:ext uri="{9D8B030D-6E8A-4147-A177-3AD203B41FA5}">
                      <a16:colId xmlns:a16="http://schemas.microsoft.com/office/drawing/2014/main" xmlns="" val="20002"/>
                    </a:ext>
                  </a:extLst>
                </a:gridCol>
              </a:tblGrid>
              <a:tr h="900232">
                <a:tc>
                  <a:txBody>
                    <a:bodyPr/>
                    <a:lstStyle/>
                    <a:p>
                      <a:pPr algn="l"/>
                      <a:r>
                        <a:rPr sz="1275" b="1" i="0" u="none">
                          <a:solidFill>
                            <a:srgbClr val="FDFBF7"/>
                          </a:solidFill>
                          <a:latin typeface="Merriweather"/>
                        </a:rPr>
                        <a:t>Article</a:t>
                      </a:r>
                    </a:p>
                  </a:txBody>
                  <a:tcPr marL="63500" marR="63500" marT="25400" marB="25400" anchor="ctr">
                    <a:lnL>
                      <a:noFill/>
                    </a:lnL>
                    <a:lnR>
                      <a:noFill/>
                    </a:lnR>
                    <a:lnT>
                      <a:noFill/>
                    </a:lnT>
                    <a:lnB>
                      <a:noFill/>
                    </a:lnB>
                    <a:solidFill>
                      <a:srgbClr val="0B2545"/>
                    </a:solidFill>
                  </a:tcPr>
                </a:tc>
                <a:tc>
                  <a:txBody>
                    <a:bodyPr/>
                    <a:lstStyle/>
                    <a:p>
                      <a:pPr algn="l"/>
                      <a:endParaRPr sz="1275" b="1" i="0" u="none" dirty="0">
                        <a:solidFill>
                          <a:srgbClr val="FDFBF7"/>
                        </a:solidFill>
                        <a:latin typeface="Merriweather"/>
                      </a:endParaRPr>
                    </a:p>
                  </a:txBody>
                  <a:tcPr marL="63500" marR="63500" marT="25400" marB="25400" anchor="ctr">
                    <a:lnL>
                      <a:noFill/>
                    </a:lnL>
                    <a:lnR>
                      <a:noFill/>
                    </a:lnR>
                    <a:lnT>
                      <a:noFill/>
                    </a:lnT>
                    <a:lnB>
                      <a:noFill/>
                    </a:lnB>
                    <a:solidFill>
                      <a:srgbClr val="0B2545"/>
                    </a:solidFill>
                  </a:tcPr>
                </a:tc>
                <a:extLst>
                  <a:ext uri="{0D108BD9-81ED-4DB2-BD59-A6C34878D82A}">
                    <a16:rowId xmlns:a16="http://schemas.microsoft.com/office/drawing/2014/main" xmlns="" val="10000"/>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14</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 (</a:t>
                      </a:r>
                      <a:r>
                        <a:rPr lang="en-IN" sz="1200" b="1" dirty="0">
                          <a:latin typeface="Times New Roman" panose="02020603050405020304" pitchFamily="18" charset="0"/>
                          <a:cs typeface="Times New Roman" panose="02020603050405020304" pitchFamily="18" charset="0"/>
                        </a:rPr>
                        <a:t>Freedom of thought, belief and religion</a:t>
                      </a:r>
                      <a:r>
                        <a:rPr lang="en-IN" sz="1200" dirty="0">
                          <a:latin typeface="Times New Roman" panose="02020603050405020304" pitchFamily="18" charset="0"/>
                          <a:cs typeface="Times New Roman" panose="02020603050405020304" pitchFamily="18" charset="0"/>
                        </a:rPr>
                        <a:t>) - Every child has the right to think and believe what they choose and also to practise their religion, as long as they are not stopping other people from enjoying their rights. Governments must respect the rights and responsibilities of parents to guide their child as they grow up.</a:t>
                      </a:r>
                      <a:r>
                        <a:rPr sz="1200" b="0" i="0" u="none" dirty="0">
                          <a:solidFill>
                            <a:srgbClr val="334155"/>
                          </a:solidFill>
                          <a:latin typeface="Times New Roman" panose="02020603050405020304" pitchFamily="18" charset="0"/>
                          <a:cs typeface="Times New Roman" panose="02020603050405020304" pitchFamily="18" charset="0"/>
                        </a:rPr>
                        <a:t>.</a:t>
                      </a: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1"/>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15</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Freedom of association</a:t>
                      </a:r>
                      <a:r>
                        <a:rPr lang="en-IN" sz="1200" dirty="0">
                          <a:latin typeface="Times New Roman" panose="02020603050405020304" pitchFamily="18" charset="0"/>
                          <a:cs typeface="Times New Roman" panose="02020603050405020304" pitchFamily="18" charset="0"/>
                        </a:rPr>
                        <a:t>) - Every child has the right to meet with other children and to join groups and organisations, as long as this does not stop other people from enjoying their rights.</a:t>
                      </a:r>
                      <a:endParaRPr sz="1200"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2"/>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16</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 (</a:t>
                      </a:r>
                      <a:r>
                        <a:rPr lang="en-IN" sz="1200" b="1" dirty="0">
                          <a:latin typeface="Times New Roman" panose="02020603050405020304" pitchFamily="18" charset="0"/>
                          <a:cs typeface="Times New Roman" panose="02020603050405020304" pitchFamily="18" charset="0"/>
                        </a:rPr>
                        <a:t>Right to privacy</a:t>
                      </a:r>
                      <a:r>
                        <a:rPr lang="en-IN" sz="1200" dirty="0">
                          <a:latin typeface="Times New Roman" panose="02020603050405020304" pitchFamily="18" charset="0"/>
                          <a:cs typeface="Times New Roman" panose="02020603050405020304" pitchFamily="18" charset="0"/>
                        </a:rPr>
                        <a:t>) -Every child has the right to privacy. The law should protect the child’s private, family and home life, including protecting children from unlawful attacks that harm their reputation</a:t>
                      </a:r>
                      <a:endParaRPr sz="1200"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3"/>
                  </a:ext>
                </a:extLst>
              </a:tr>
              <a:tr h="1050214">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Article </a:t>
                      </a:r>
                      <a:r>
                        <a:rPr sz="1125" b="0" i="0" u="none" dirty="0">
                          <a:solidFill>
                            <a:srgbClr val="334155"/>
                          </a:solidFill>
                          <a:latin typeface="Times New Roman" panose="02020603050405020304" pitchFamily="18" charset="0"/>
                          <a:cs typeface="Times New Roman" panose="02020603050405020304" pitchFamily="18" charset="0"/>
                        </a:rPr>
                        <a:t> </a:t>
                      </a:r>
                      <a:r>
                        <a:rPr lang="en-IN" sz="1125" b="0" i="0" u="none" dirty="0">
                          <a:solidFill>
                            <a:srgbClr val="334155"/>
                          </a:solidFill>
                          <a:latin typeface="Times New Roman" panose="02020603050405020304" pitchFamily="18" charset="0"/>
                          <a:cs typeface="Times New Roman" panose="02020603050405020304" pitchFamily="18" charset="0"/>
                        </a:rPr>
                        <a:t>17</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endParaRPr lang="en-IN" sz="1200" dirty="0">
                        <a:latin typeface="Times New Roman" panose="02020603050405020304" pitchFamily="18" charset="0"/>
                        <a:cs typeface="Times New Roman" panose="02020603050405020304" pitchFamily="18" charset="0"/>
                      </a:endParaRPr>
                    </a:p>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Access to information from the media</a:t>
                      </a:r>
                      <a:r>
                        <a:rPr lang="en-IN" sz="1200" dirty="0">
                          <a:latin typeface="Times New Roman" panose="02020603050405020304" pitchFamily="18" charset="0"/>
                          <a:cs typeface="Times New Roman" panose="02020603050405020304" pitchFamily="18" charset="0"/>
                        </a:rPr>
                        <a:t>) - Every child has the right to reliable information from a variety of sources, and governments should encourage the media to provide information that children can understand. Governments must help protect children from materials that could harm them</a:t>
                      </a:r>
                    </a:p>
                    <a:p>
                      <a:pPr algn="l"/>
                      <a:endParaRPr lang="en-IN" sz="1200" b="0" i="0" u="none" dirty="0">
                        <a:solidFill>
                          <a:srgbClr val="334155"/>
                        </a:solidFill>
                        <a:latin typeface="Times New Roman" panose="02020603050405020304" pitchFamily="18" charset="0"/>
                        <a:cs typeface="Times New Roman" panose="02020603050405020304" pitchFamily="18" charset="0"/>
                      </a:endParaRPr>
                    </a:p>
                    <a:p>
                      <a:pPr algn="l"/>
                      <a:endParaRPr lang="en-IN" sz="1200" b="0" i="0" u="none" dirty="0">
                        <a:solidFill>
                          <a:srgbClr val="334155"/>
                        </a:solidFill>
                        <a:latin typeface="Times New Roman" panose="02020603050405020304" pitchFamily="18" charset="0"/>
                        <a:cs typeface="Times New Roman" panose="02020603050405020304" pitchFamily="18" charset="0"/>
                      </a:endParaRPr>
                    </a:p>
                    <a:p>
                      <a:pPr algn="l"/>
                      <a:endParaRPr lang="en-IN" sz="1200"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4"/>
                  </a:ext>
                </a:extLst>
              </a:tr>
              <a:tr h="1062799">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t>
                      </a: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18</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Parental responsibilities and state assistance</a:t>
                      </a:r>
                      <a:r>
                        <a:rPr lang="en-IN" sz="1200" dirty="0">
                          <a:latin typeface="Times New Roman" panose="02020603050405020304" pitchFamily="18" charset="0"/>
                          <a:cs typeface="Times New Roman" panose="02020603050405020304" pitchFamily="18" charset="0"/>
                        </a:rPr>
                        <a:t>) - Both parents share responsibility for bringing up their child and should always consider what is best for the child. Governments must support parents by creating support services for children and giving parents the help they need to raise their children. </a:t>
                      </a:r>
                      <a:endParaRPr sz="1200"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5"/>
                  </a:ext>
                </a:extLst>
              </a:tr>
            </a:tbl>
          </a:graphicData>
        </a:graphic>
      </p:graphicFrame>
      <p:sp>
        <p:nvSpPr>
          <p:cNvPr id="19" name="TextBox 18">
            <a:extLst>
              <a:ext uri="{FF2B5EF4-FFF2-40B4-BE49-F238E27FC236}">
                <a16:creationId xmlns:a16="http://schemas.microsoft.com/office/drawing/2014/main" xmlns="" id="{BADFB29D-354F-11FD-EF06-1341D0202B50}"/>
              </a:ext>
            </a:extLst>
          </p:cNvPr>
          <p:cNvSpPr txBox="1"/>
          <p:nvPr/>
        </p:nvSpPr>
        <p:spPr>
          <a:xfrm>
            <a:off x="571500" y="571500"/>
            <a:ext cx="11601450" cy="47625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dirty="0">
                <a:ln>
                  <a:noFill/>
                </a:ln>
                <a:solidFill>
                  <a:srgbClr val="0B2545"/>
                </a:solidFill>
                <a:effectLst/>
                <a:uLnTx/>
                <a:uFillTx/>
                <a:latin typeface="Merriweather"/>
                <a:ea typeface="+mn-ea"/>
                <a:cs typeface="+mn-cs"/>
              </a:rPr>
              <a:t> </a:t>
            </a:r>
            <a:r>
              <a:rPr kumimoji="0" sz="30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Guiding Principles </a:t>
            </a:r>
          </a:p>
        </p:txBody>
      </p:sp>
    </p:spTree>
    <p:extLst>
      <p:ext uri="{BB962C8B-B14F-4D97-AF65-F5344CB8AC3E}">
        <p14:creationId xmlns:p14="http://schemas.microsoft.com/office/powerpoint/2010/main" val="800895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D1164D4-0FF9-80D2-2AA4-3B93107587B6}"/>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xmlns="" id="{46F24325-6753-0184-0075-2BED69BA07C1}"/>
              </a:ext>
            </a:extLst>
          </p:cNvPr>
          <p:cNvSpPr/>
          <p:nvPr/>
        </p:nvSpPr>
        <p:spPr>
          <a:xfrm>
            <a:off x="0" y="1166812"/>
            <a:ext cx="12154514" cy="5691188"/>
          </a:xfrm>
          <a:prstGeom prst="roundRect">
            <a:avLst>
              <a:gd name="adj" fmla="val 0"/>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xmlns="" id="{06310919-89D5-883D-D7DA-10421532FED1}"/>
              </a:ext>
            </a:extLst>
          </p:cNvPr>
          <p:cNvGraphicFramePr>
            <a:graphicFrameLocks noGrp="1"/>
          </p:cNvGraphicFramePr>
          <p:nvPr>
            <p:extLst>
              <p:ext uri="{D42A27DB-BD31-4B8C-83A1-F6EECF244321}">
                <p14:modId xmlns:p14="http://schemas.microsoft.com/office/powerpoint/2010/main" val="996511859"/>
              </p:ext>
            </p:extLst>
          </p:nvPr>
        </p:nvGraphicFramePr>
        <p:xfrm>
          <a:off x="1" y="1166812"/>
          <a:ext cx="12192000" cy="5713941"/>
        </p:xfrm>
        <a:graphic>
          <a:graphicData uri="http://schemas.openxmlformats.org/drawingml/2006/table">
            <a:tbl>
              <a:tblPr firstRow="1" bandRow="1">
                <a:tableStyleId>{5C22544A-7EE6-4342-B048-85BDC9FD1C3A}</a:tableStyleId>
              </a:tblPr>
              <a:tblGrid>
                <a:gridCol w="1540398">
                  <a:extLst>
                    <a:ext uri="{9D8B030D-6E8A-4147-A177-3AD203B41FA5}">
                      <a16:colId xmlns:a16="http://schemas.microsoft.com/office/drawing/2014/main" xmlns="" val="20000"/>
                    </a:ext>
                  </a:extLst>
                </a:gridCol>
                <a:gridCol w="10651602">
                  <a:extLst>
                    <a:ext uri="{9D8B030D-6E8A-4147-A177-3AD203B41FA5}">
                      <a16:colId xmlns:a16="http://schemas.microsoft.com/office/drawing/2014/main" xmlns="" val="20002"/>
                    </a:ext>
                  </a:extLst>
                </a:gridCol>
              </a:tblGrid>
              <a:tr h="900232">
                <a:tc>
                  <a:txBody>
                    <a:bodyPr/>
                    <a:lstStyle/>
                    <a:p>
                      <a:pPr algn="l"/>
                      <a:r>
                        <a:rPr sz="1275" b="1" i="0" u="none">
                          <a:solidFill>
                            <a:srgbClr val="FDFBF7"/>
                          </a:solidFill>
                          <a:latin typeface="Merriweather"/>
                        </a:rPr>
                        <a:t>Article</a:t>
                      </a:r>
                    </a:p>
                  </a:txBody>
                  <a:tcPr marL="63500" marR="63500" marT="25400" marB="25400" anchor="ctr">
                    <a:lnL>
                      <a:noFill/>
                    </a:lnL>
                    <a:lnR>
                      <a:noFill/>
                    </a:lnR>
                    <a:lnT>
                      <a:noFill/>
                    </a:lnT>
                    <a:lnB>
                      <a:noFill/>
                    </a:lnB>
                    <a:solidFill>
                      <a:srgbClr val="0B2545"/>
                    </a:solidFill>
                  </a:tcPr>
                </a:tc>
                <a:tc>
                  <a:txBody>
                    <a:bodyPr/>
                    <a:lstStyle/>
                    <a:p>
                      <a:pPr algn="l"/>
                      <a:endParaRPr sz="1275" b="1" i="0" u="none" dirty="0">
                        <a:solidFill>
                          <a:srgbClr val="FDFBF7"/>
                        </a:solidFill>
                        <a:latin typeface="Merriweather"/>
                      </a:endParaRPr>
                    </a:p>
                  </a:txBody>
                  <a:tcPr marL="63500" marR="63500" marT="25400" marB="25400" anchor="ctr">
                    <a:lnL>
                      <a:noFill/>
                    </a:lnL>
                    <a:lnR>
                      <a:noFill/>
                    </a:lnR>
                    <a:lnT>
                      <a:noFill/>
                    </a:lnT>
                    <a:lnB>
                      <a:noFill/>
                    </a:lnB>
                    <a:solidFill>
                      <a:srgbClr val="0B2545"/>
                    </a:solidFill>
                  </a:tcPr>
                </a:tc>
                <a:extLst>
                  <a:ext uri="{0D108BD9-81ED-4DB2-BD59-A6C34878D82A}">
                    <a16:rowId xmlns:a16="http://schemas.microsoft.com/office/drawing/2014/main" xmlns="" val="10000"/>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19</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Protection from violence, abuse and neglect</a:t>
                      </a:r>
                      <a:r>
                        <a:rPr lang="en-IN" sz="1200" dirty="0">
                          <a:latin typeface="Times New Roman" panose="02020603050405020304" pitchFamily="18" charset="0"/>
                          <a:cs typeface="Times New Roman" panose="02020603050405020304" pitchFamily="18" charset="0"/>
                        </a:rPr>
                        <a:t>) - Governments must do all they can to ensure that children are protected from all forms of violence, abuse, neglect and bad treatment by their parents or anyone else who looks after them.</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1"/>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20</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 (</a:t>
                      </a:r>
                      <a:r>
                        <a:rPr lang="en-IN" sz="1200" b="1" dirty="0">
                          <a:latin typeface="Times New Roman" panose="02020603050405020304" pitchFamily="18" charset="0"/>
                          <a:cs typeface="Times New Roman" panose="02020603050405020304" pitchFamily="18" charset="0"/>
                        </a:rPr>
                        <a:t>Children unable to live with their family)  </a:t>
                      </a:r>
                      <a:r>
                        <a:rPr lang="en-IN" sz="1200" dirty="0">
                          <a:latin typeface="Times New Roman" panose="02020603050405020304" pitchFamily="18" charset="0"/>
                          <a:cs typeface="Times New Roman" panose="02020603050405020304" pitchFamily="18" charset="0"/>
                        </a:rPr>
                        <a:t>- If a child cannot be looked after by their immediate family, the government must give them special protection and assistance. This includes making sure the child is provided with alternative care that is continuous and respects the child’s culture, language and religion</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2"/>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21</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 (Adoption) -Governments must oversee the process of adoption to make sure it is safe, lawful and that it prioritises children’s best interests. Children should only be adopted outside of their country if they cannot be placed with a family in their own country</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3"/>
                  </a:ext>
                </a:extLst>
              </a:tr>
              <a:tr h="1050214">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Article </a:t>
                      </a:r>
                      <a:r>
                        <a:rPr sz="1125" b="0" i="0" u="none" dirty="0">
                          <a:solidFill>
                            <a:srgbClr val="334155"/>
                          </a:solidFill>
                          <a:latin typeface="Times New Roman" panose="02020603050405020304" pitchFamily="18" charset="0"/>
                          <a:cs typeface="Times New Roman" panose="02020603050405020304" pitchFamily="18" charset="0"/>
                        </a:rPr>
                        <a:t> </a:t>
                      </a:r>
                      <a:r>
                        <a:rPr lang="en-IN" sz="1125" b="0" i="0" u="none" dirty="0">
                          <a:solidFill>
                            <a:srgbClr val="334155"/>
                          </a:solidFill>
                          <a:latin typeface="Times New Roman" panose="02020603050405020304" pitchFamily="18" charset="0"/>
                          <a:cs typeface="Times New Roman" panose="02020603050405020304" pitchFamily="18" charset="0"/>
                        </a:rPr>
                        <a:t>22</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endParaRPr lang="en-IN" sz="1200" dirty="0">
                        <a:latin typeface="Times New Roman" panose="02020603050405020304" pitchFamily="18" charset="0"/>
                        <a:cs typeface="Times New Roman" panose="02020603050405020304" pitchFamily="18" charset="0"/>
                      </a:endParaRPr>
                    </a:p>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Refugee children</a:t>
                      </a:r>
                      <a:r>
                        <a:rPr lang="en-IN" sz="1200" dirty="0">
                          <a:latin typeface="Times New Roman" panose="02020603050405020304" pitchFamily="18" charset="0"/>
                          <a:cs typeface="Times New Roman" panose="02020603050405020304" pitchFamily="18" charset="0"/>
                        </a:rPr>
                        <a:t>) - If a child is seeking refuge or has refugee status, governments must provide them with appropriate protection and assistance to help them enjoy all the rights in the Convention. Governments must help refugee children who are separated from their parents to be reunited with them. </a:t>
                      </a:r>
                      <a:endParaRPr lang="en-IN" sz="1200" b="0" i="0" u="none" dirty="0">
                        <a:solidFill>
                          <a:srgbClr val="334155"/>
                        </a:solidFill>
                        <a:latin typeface="Times New Roman" panose="02020603050405020304" pitchFamily="18" charset="0"/>
                        <a:cs typeface="Times New Roman" panose="02020603050405020304" pitchFamily="18" charset="0"/>
                      </a:endParaRPr>
                    </a:p>
                    <a:p>
                      <a:pPr algn="l"/>
                      <a:endParaRPr lang="en-IN" sz="1200" b="0" i="0" u="none" dirty="0">
                        <a:solidFill>
                          <a:srgbClr val="334155"/>
                        </a:solidFill>
                        <a:latin typeface="Times New Roman" panose="02020603050405020304" pitchFamily="18" charset="0"/>
                        <a:cs typeface="Times New Roman" panose="02020603050405020304" pitchFamily="18" charset="0"/>
                      </a:endParaRPr>
                    </a:p>
                    <a:p>
                      <a:pPr algn="l"/>
                      <a:endParaRPr lang="en-IN"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4"/>
                  </a:ext>
                </a:extLst>
              </a:tr>
              <a:tr h="1062799">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t>
                      </a: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23</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 (</a:t>
                      </a:r>
                      <a:r>
                        <a:rPr lang="en-IN" sz="1200" b="1" dirty="0">
                          <a:latin typeface="Times New Roman" panose="02020603050405020304" pitchFamily="18" charset="0"/>
                          <a:cs typeface="Times New Roman" panose="02020603050405020304" pitchFamily="18" charset="0"/>
                        </a:rPr>
                        <a:t>Children with a disability</a:t>
                      </a:r>
                      <a:r>
                        <a:rPr lang="en-IN" sz="1200" dirty="0">
                          <a:latin typeface="Times New Roman" panose="02020603050405020304" pitchFamily="18" charset="0"/>
                          <a:cs typeface="Times New Roman" panose="02020603050405020304" pitchFamily="18" charset="0"/>
                        </a:rPr>
                        <a:t>) - A child with a disability has the right to live a full and decent life with dignity and, as far as possible, independence and to play an active part in the community. Governments must do all they can to support disabled children and their families.</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5"/>
                  </a:ext>
                </a:extLst>
              </a:tr>
            </a:tbl>
          </a:graphicData>
        </a:graphic>
      </p:graphicFrame>
      <p:sp>
        <p:nvSpPr>
          <p:cNvPr id="19" name="TextBox 18">
            <a:extLst>
              <a:ext uri="{FF2B5EF4-FFF2-40B4-BE49-F238E27FC236}">
                <a16:creationId xmlns:a16="http://schemas.microsoft.com/office/drawing/2014/main" xmlns="" id="{DC8A5F51-74F1-F1C4-5C9E-59CD13976818}"/>
              </a:ext>
            </a:extLst>
          </p:cNvPr>
          <p:cNvSpPr txBox="1"/>
          <p:nvPr/>
        </p:nvSpPr>
        <p:spPr>
          <a:xfrm>
            <a:off x="571500" y="571500"/>
            <a:ext cx="11601450" cy="47625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Guiding Principles </a:t>
            </a:r>
          </a:p>
        </p:txBody>
      </p:sp>
    </p:spTree>
    <p:extLst>
      <p:ext uri="{BB962C8B-B14F-4D97-AF65-F5344CB8AC3E}">
        <p14:creationId xmlns:p14="http://schemas.microsoft.com/office/powerpoint/2010/main" val="4184189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284C4CB-B9FD-1598-4394-7BC50B60B0A5}"/>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xmlns="" id="{41257C1B-D6F2-023B-9B99-59F852B0629A}"/>
              </a:ext>
            </a:extLst>
          </p:cNvPr>
          <p:cNvSpPr/>
          <p:nvPr/>
        </p:nvSpPr>
        <p:spPr>
          <a:xfrm>
            <a:off x="0" y="1166812"/>
            <a:ext cx="12154514" cy="5691188"/>
          </a:xfrm>
          <a:prstGeom prst="roundRect">
            <a:avLst>
              <a:gd name="adj" fmla="val 0"/>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xmlns="" id="{12EF142B-EA07-2FE3-B684-122902B707C8}"/>
              </a:ext>
            </a:extLst>
          </p:cNvPr>
          <p:cNvGraphicFramePr>
            <a:graphicFrameLocks noGrp="1"/>
          </p:cNvGraphicFramePr>
          <p:nvPr>
            <p:extLst>
              <p:ext uri="{D42A27DB-BD31-4B8C-83A1-F6EECF244321}">
                <p14:modId xmlns:p14="http://schemas.microsoft.com/office/powerpoint/2010/main" val="3533708936"/>
              </p:ext>
            </p:extLst>
          </p:nvPr>
        </p:nvGraphicFramePr>
        <p:xfrm>
          <a:off x="1" y="1166812"/>
          <a:ext cx="12192000" cy="5713941"/>
        </p:xfrm>
        <a:graphic>
          <a:graphicData uri="http://schemas.openxmlformats.org/drawingml/2006/table">
            <a:tbl>
              <a:tblPr firstRow="1" bandRow="1">
                <a:tableStyleId>{5C22544A-7EE6-4342-B048-85BDC9FD1C3A}</a:tableStyleId>
              </a:tblPr>
              <a:tblGrid>
                <a:gridCol w="1647929">
                  <a:extLst>
                    <a:ext uri="{9D8B030D-6E8A-4147-A177-3AD203B41FA5}">
                      <a16:colId xmlns:a16="http://schemas.microsoft.com/office/drawing/2014/main" xmlns="" val="20000"/>
                    </a:ext>
                  </a:extLst>
                </a:gridCol>
                <a:gridCol w="10544071">
                  <a:extLst>
                    <a:ext uri="{9D8B030D-6E8A-4147-A177-3AD203B41FA5}">
                      <a16:colId xmlns:a16="http://schemas.microsoft.com/office/drawing/2014/main" xmlns="" val="20002"/>
                    </a:ext>
                  </a:extLst>
                </a:gridCol>
              </a:tblGrid>
              <a:tr h="900232">
                <a:tc>
                  <a:txBody>
                    <a:bodyPr/>
                    <a:lstStyle/>
                    <a:p>
                      <a:pPr algn="l"/>
                      <a:r>
                        <a:rPr sz="1275" b="1" i="0" u="none">
                          <a:solidFill>
                            <a:srgbClr val="FDFBF7"/>
                          </a:solidFill>
                          <a:latin typeface="Merriweather"/>
                        </a:rPr>
                        <a:t>Article</a:t>
                      </a:r>
                    </a:p>
                  </a:txBody>
                  <a:tcPr marL="63500" marR="63500" marT="25400" marB="25400" anchor="ctr">
                    <a:lnL>
                      <a:noFill/>
                    </a:lnL>
                    <a:lnR>
                      <a:noFill/>
                    </a:lnR>
                    <a:lnT>
                      <a:noFill/>
                    </a:lnT>
                    <a:lnB>
                      <a:noFill/>
                    </a:lnB>
                    <a:solidFill>
                      <a:srgbClr val="0B2545"/>
                    </a:solidFill>
                  </a:tcPr>
                </a:tc>
                <a:tc>
                  <a:txBody>
                    <a:bodyPr/>
                    <a:lstStyle/>
                    <a:p>
                      <a:pPr algn="l"/>
                      <a:endParaRPr sz="1275" b="1" i="0" u="none" dirty="0">
                        <a:solidFill>
                          <a:srgbClr val="FDFBF7"/>
                        </a:solidFill>
                        <a:latin typeface="Merriweather"/>
                      </a:endParaRPr>
                    </a:p>
                  </a:txBody>
                  <a:tcPr marL="63500" marR="63500" marT="25400" marB="25400" anchor="ctr">
                    <a:lnL>
                      <a:noFill/>
                    </a:lnL>
                    <a:lnR>
                      <a:noFill/>
                    </a:lnR>
                    <a:lnT>
                      <a:noFill/>
                    </a:lnT>
                    <a:lnB>
                      <a:noFill/>
                    </a:lnB>
                    <a:solidFill>
                      <a:srgbClr val="0B2545"/>
                    </a:solidFill>
                  </a:tcPr>
                </a:tc>
                <a:extLst>
                  <a:ext uri="{0D108BD9-81ED-4DB2-BD59-A6C34878D82A}">
                    <a16:rowId xmlns:a16="http://schemas.microsoft.com/office/drawing/2014/main" xmlns="" val="10000"/>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24</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Health and health services</a:t>
                      </a:r>
                      <a:r>
                        <a:rPr lang="en-IN" sz="1200" dirty="0">
                          <a:latin typeface="Times New Roman" panose="02020603050405020304" pitchFamily="18" charset="0"/>
                          <a:cs typeface="Times New Roman" panose="02020603050405020304" pitchFamily="18" charset="0"/>
                        </a:rPr>
                        <a:t>) - Every child has the right to the best possible health. Governments must provide good quality health care, clean water, nutritious food, and a clean environment and education on health and well-being so that children can stay healthy. Richer countries must help poorer countries achieve this</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1"/>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25</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 (</a:t>
                      </a:r>
                      <a:r>
                        <a:rPr lang="en-IN" sz="1200" b="1" dirty="0">
                          <a:latin typeface="Times New Roman" panose="02020603050405020304" pitchFamily="18" charset="0"/>
                          <a:cs typeface="Times New Roman" panose="02020603050405020304" pitchFamily="18" charset="0"/>
                        </a:rPr>
                        <a:t>Review of treatment in care</a:t>
                      </a:r>
                      <a:r>
                        <a:rPr lang="en-IN" sz="1200" dirty="0">
                          <a:latin typeface="Times New Roman" panose="02020603050405020304" pitchFamily="18" charset="0"/>
                          <a:cs typeface="Times New Roman" panose="02020603050405020304" pitchFamily="18" charset="0"/>
                        </a:rPr>
                        <a:t>) - If a child has been placed away from home for the purpose of care or protection (for example, with a foster family or in hospital), they have the right to a regular review of their treatment, the way they are cared for and their wider circumstances. </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2"/>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26</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Social security) </a:t>
                      </a:r>
                      <a:r>
                        <a:rPr lang="en-IN" sz="1200" dirty="0">
                          <a:latin typeface="Times New Roman" panose="02020603050405020304" pitchFamily="18" charset="0"/>
                          <a:cs typeface="Times New Roman" panose="02020603050405020304" pitchFamily="18" charset="0"/>
                        </a:rPr>
                        <a:t>-  Every child has the right to benefit from social security. Governments must provide social security, including financial support and other benefits, to families in need of assistance. </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3"/>
                  </a:ext>
                </a:extLst>
              </a:tr>
              <a:tr h="1050214">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Article 27</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Adequate standard of living</a:t>
                      </a:r>
                      <a:r>
                        <a:rPr lang="en-IN" sz="1200" dirty="0">
                          <a:latin typeface="Times New Roman" panose="02020603050405020304" pitchFamily="18" charset="0"/>
                          <a:cs typeface="Times New Roman" panose="02020603050405020304" pitchFamily="18" charset="0"/>
                        </a:rPr>
                        <a:t>) - Every child has the right to a standard of living that is good enough to meet their physical and social needs and support their development. Governments must help families who cannot afford to provide this.</a:t>
                      </a:r>
                      <a:endParaRPr lang="en-IN" sz="1200" b="0" i="0" u="none" dirty="0">
                        <a:solidFill>
                          <a:srgbClr val="334155"/>
                        </a:solidFill>
                        <a:latin typeface="Times New Roman" panose="02020603050405020304" pitchFamily="18" charset="0"/>
                        <a:cs typeface="Times New Roman" panose="02020603050405020304" pitchFamily="18" charset="0"/>
                      </a:endParaRPr>
                    </a:p>
                    <a:p>
                      <a:pPr algn="l"/>
                      <a:endParaRPr lang="en-IN"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4"/>
                  </a:ext>
                </a:extLst>
              </a:tr>
              <a:tr h="1062799">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t>
                      </a: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28</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Right to education) </a:t>
                      </a:r>
                      <a:r>
                        <a:rPr lang="en-IN" sz="1200" dirty="0">
                          <a:latin typeface="Times New Roman" panose="02020603050405020304" pitchFamily="18" charset="0"/>
                          <a:cs typeface="Times New Roman" panose="02020603050405020304" pitchFamily="18" charset="0"/>
                        </a:rPr>
                        <a:t>- Every child has the right to an education. Primary education must be free and different forms of secondary education must be available to every child. Discipline in schools must respect children’s dignity and their rights. Richer countries must help poorer countries achieve this.</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5"/>
                  </a:ext>
                </a:extLst>
              </a:tr>
            </a:tbl>
          </a:graphicData>
        </a:graphic>
      </p:graphicFrame>
      <p:sp>
        <p:nvSpPr>
          <p:cNvPr id="19" name="TextBox 18">
            <a:extLst>
              <a:ext uri="{FF2B5EF4-FFF2-40B4-BE49-F238E27FC236}">
                <a16:creationId xmlns:a16="http://schemas.microsoft.com/office/drawing/2014/main" xmlns="" id="{0DB37864-CFE3-D677-73AF-911536086A4F}"/>
              </a:ext>
            </a:extLst>
          </p:cNvPr>
          <p:cNvSpPr txBox="1"/>
          <p:nvPr/>
        </p:nvSpPr>
        <p:spPr>
          <a:xfrm>
            <a:off x="571500" y="571500"/>
            <a:ext cx="11601450" cy="47625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Guiding Principles </a:t>
            </a:r>
          </a:p>
        </p:txBody>
      </p:sp>
    </p:spTree>
    <p:extLst>
      <p:ext uri="{BB962C8B-B14F-4D97-AF65-F5344CB8AC3E}">
        <p14:creationId xmlns:p14="http://schemas.microsoft.com/office/powerpoint/2010/main" val="2553078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1A09FB2-C16C-2B29-7837-DFFCDB439E01}"/>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xmlns="" id="{7457DE9F-F891-D970-AE7B-C73A3C425B8A}"/>
              </a:ext>
            </a:extLst>
          </p:cNvPr>
          <p:cNvSpPr/>
          <p:nvPr/>
        </p:nvSpPr>
        <p:spPr>
          <a:xfrm>
            <a:off x="0" y="1166812"/>
            <a:ext cx="12154514" cy="5691188"/>
          </a:xfrm>
          <a:prstGeom prst="roundRect">
            <a:avLst>
              <a:gd name="adj" fmla="val 0"/>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xmlns="" id="{F2C8669D-9EBF-E716-0803-EF272A9F72F7}"/>
              </a:ext>
            </a:extLst>
          </p:cNvPr>
          <p:cNvGraphicFramePr>
            <a:graphicFrameLocks noGrp="1"/>
          </p:cNvGraphicFramePr>
          <p:nvPr>
            <p:extLst>
              <p:ext uri="{D42A27DB-BD31-4B8C-83A1-F6EECF244321}">
                <p14:modId xmlns:p14="http://schemas.microsoft.com/office/powerpoint/2010/main" val="2156545983"/>
              </p:ext>
            </p:extLst>
          </p:nvPr>
        </p:nvGraphicFramePr>
        <p:xfrm>
          <a:off x="1" y="1166812"/>
          <a:ext cx="12192000" cy="5713941"/>
        </p:xfrm>
        <a:graphic>
          <a:graphicData uri="http://schemas.openxmlformats.org/drawingml/2006/table">
            <a:tbl>
              <a:tblPr firstRow="1" bandRow="1">
                <a:tableStyleId>{5C22544A-7EE6-4342-B048-85BDC9FD1C3A}</a:tableStyleId>
              </a:tblPr>
              <a:tblGrid>
                <a:gridCol w="1540398">
                  <a:extLst>
                    <a:ext uri="{9D8B030D-6E8A-4147-A177-3AD203B41FA5}">
                      <a16:colId xmlns:a16="http://schemas.microsoft.com/office/drawing/2014/main" xmlns="" val="20000"/>
                    </a:ext>
                  </a:extLst>
                </a:gridCol>
                <a:gridCol w="10651602">
                  <a:extLst>
                    <a:ext uri="{9D8B030D-6E8A-4147-A177-3AD203B41FA5}">
                      <a16:colId xmlns:a16="http://schemas.microsoft.com/office/drawing/2014/main" xmlns="" val="20002"/>
                    </a:ext>
                  </a:extLst>
                </a:gridCol>
              </a:tblGrid>
              <a:tr h="900232">
                <a:tc>
                  <a:txBody>
                    <a:bodyPr/>
                    <a:lstStyle/>
                    <a:p>
                      <a:pPr algn="l"/>
                      <a:r>
                        <a:rPr sz="1275" b="1" i="0" u="none">
                          <a:solidFill>
                            <a:srgbClr val="FDFBF7"/>
                          </a:solidFill>
                          <a:latin typeface="Merriweather"/>
                        </a:rPr>
                        <a:t>Article</a:t>
                      </a:r>
                    </a:p>
                  </a:txBody>
                  <a:tcPr marL="63500" marR="63500" marT="25400" marB="25400" anchor="ctr">
                    <a:lnL>
                      <a:noFill/>
                    </a:lnL>
                    <a:lnR>
                      <a:noFill/>
                    </a:lnR>
                    <a:lnT>
                      <a:noFill/>
                    </a:lnT>
                    <a:lnB>
                      <a:noFill/>
                    </a:lnB>
                    <a:solidFill>
                      <a:srgbClr val="0B2545"/>
                    </a:solidFill>
                  </a:tcPr>
                </a:tc>
                <a:tc>
                  <a:txBody>
                    <a:bodyPr/>
                    <a:lstStyle/>
                    <a:p>
                      <a:pPr algn="l"/>
                      <a:endParaRPr sz="1275" b="1" i="0" u="none" dirty="0">
                        <a:solidFill>
                          <a:srgbClr val="FDFBF7"/>
                        </a:solidFill>
                        <a:latin typeface="Merriweather"/>
                      </a:endParaRPr>
                    </a:p>
                  </a:txBody>
                  <a:tcPr marL="63500" marR="63500" marT="25400" marB="25400" anchor="ctr">
                    <a:lnL>
                      <a:noFill/>
                    </a:lnL>
                    <a:lnR>
                      <a:noFill/>
                    </a:lnR>
                    <a:lnT>
                      <a:noFill/>
                    </a:lnT>
                    <a:lnB>
                      <a:noFill/>
                    </a:lnB>
                    <a:solidFill>
                      <a:srgbClr val="0B2545"/>
                    </a:solidFill>
                  </a:tcPr>
                </a:tc>
                <a:extLst>
                  <a:ext uri="{0D108BD9-81ED-4DB2-BD59-A6C34878D82A}">
                    <a16:rowId xmlns:a16="http://schemas.microsoft.com/office/drawing/2014/main" xmlns="" val="10000"/>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29</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Goals of education) - </a:t>
                      </a:r>
                      <a:r>
                        <a:rPr lang="en-IN" sz="1200" dirty="0">
                          <a:latin typeface="Times New Roman" panose="02020603050405020304" pitchFamily="18" charset="0"/>
                          <a:cs typeface="Times New Roman" panose="02020603050405020304" pitchFamily="18" charset="0"/>
                        </a:rPr>
                        <a:t>Education must develop every child’s personality, talents and abilities to the full. It must encourage the child’s respect for human rights, as well as respect for their parents, their own and other cultures, and the environment.</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1"/>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30</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Children from minority or indigenous groups</a:t>
                      </a:r>
                      <a:r>
                        <a:rPr lang="en-IN" sz="1200" dirty="0">
                          <a:latin typeface="Times New Roman" panose="02020603050405020304" pitchFamily="18" charset="0"/>
                          <a:cs typeface="Times New Roman" panose="02020603050405020304" pitchFamily="18" charset="0"/>
                        </a:rPr>
                        <a:t>) - Every child has the right to learn and use the language, customs and religion of their family, whether or not these are shared by the majority of the people in the country where they live.</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2"/>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31</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Leisure, play and culture</a:t>
                      </a:r>
                      <a:r>
                        <a:rPr lang="en-IN" sz="1200" dirty="0">
                          <a:latin typeface="Times New Roman" panose="02020603050405020304" pitchFamily="18" charset="0"/>
                          <a:cs typeface="Times New Roman" panose="02020603050405020304" pitchFamily="18" charset="0"/>
                        </a:rPr>
                        <a:t>) - Every child has the right to relax, play and take part in a wide range of cultural and artistic activities.</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3"/>
                  </a:ext>
                </a:extLst>
              </a:tr>
              <a:tr h="1050214">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Arti</a:t>
                      </a:r>
                      <a:r>
                        <a:rPr sz="1125" b="0" i="0" u="none" dirty="0">
                          <a:solidFill>
                            <a:srgbClr val="334155"/>
                          </a:solidFill>
                          <a:latin typeface="Times New Roman" panose="02020603050405020304" pitchFamily="18" charset="0"/>
                          <a:cs typeface="Times New Roman" panose="02020603050405020304" pitchFamily="18" charset="0"/>
                        </a:rPr>
                        <a:t>cl</a:t>
                      </a:r>
                      <a:r>
                        <a:rPr lang="en-IN" sz="1125" b="0" i="0" u="none" dirty="0">
                          <a:solidFill>
                            <a:srgbClr val="334155"/>
                          </a:solidFill>
                          <a:latin typeface="Times New Roman" panose="02020603050405020304" pitchFamily="18" charset="0"/>
                          <a:cs typeface="Times New Roman" panose="02020603050405020304" pitchFamily="18" charset="0"/>
                        </a:rPr>
                        <a:t>e</a:t>
                      </a:r>
                      <a:r>
                        <a:rPr sz="1125" b="0" i="0" u="none" dirty="0">
                          <a:solidFill>
                            <a:srgbClr val="334155"/>
                          </a:solidFill>
                          <a:latin typeface="Times New Roman" panose="02020603050405020304" pitchFamily="18" charset="0"/>
                          <a:cs typeface="Times New Roman" panose="02020603050405020304" pitchFamily="18" charset="0"/>
                        </a:rPr>
                        <a:t> </a:t>
                      </a:r>
                      <a:r>
                        <a:rPr lang="en-IN" sz="1125" b="0" i="0" u="none" dirty="0">
                          <a:solidFill>
                            <a:srgbClr val="334155"/>
                          </a:solidFill>
                          <a:latin typeface="Times New Roman" panose="02020603050405020304" pitchFamily="18" charset="0"/>
                          <a:cs typeface="Times New Roman" panose="02020603050405020304" pitchFamily="18" charset="0"/>
                        </a:rPr>
                        <a:t>32</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Child labour</a:t>
                      </a:r>
                      <a:r>
                        <a:rPr lang="en-IN" sz="1200" dirty="0">
                          <a:latin typeface="Times New Roman" panose="02020603050405020304" pitchFamily="18" charset="0"/>
                          <a:cs typeface="Times New Roman" panose="02020603050405020304" pitchFamily="18" charset="0"/>
                        </a:rPr>
                        <a:t>) - Governments must protect children from economic exploitation and work that is dangerous or might harm their health, development or education. Governments must set a minimum age for children to work and ensure that work conditions are safe and appropriate.</a:t>
                      </a:r>
                      <a:endParaRPr lang="en-IN"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4"/>
                  </a:ext>
                </a:extLst>
              </a:tr>
              <a:tr h="1062799">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t>
                      </a: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33</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 (</a:t>
                      </a:r>
                      <a:r>
                        <a:rPr lang="en-IN" sz="1200" b="1" dirty="0">
                          <a:latin typeface="Times New Roman" panose="02020603050405020304" pitchFamily="18" charset="0"/>
                          <a:cs typeface="Times New Roman" panose="02020603050405020304" pitchFamily="18" charset="0"/>
                        </a:rPr>
                        <a:t>Drug abuse</a:t>
                      </a:r>
                      <a:r>
                        <a:rPr lang="en-IN" sz="1200" dirty="0">
                          <a:latin typeface="Times New Roman" panose="02020603050405020304" pitchFamily="18" charset="0"/>
                          <a:cs typeface="Times New Roman" panose="02020603050405020304" pitchFamily="18" charset="0"/>
                        </a:rPr>
                        <a:t>) -  Governments must protect children from the illegal use of drugs and from being involved in the production or distribution of drugs.</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5"/>
                  </a:ext>
                </a:extLst>
              </a:tr>
            </a:tbl>
          </a:graphicData>
        </a:graphic>
      </p:graphicFrame>
      <p:sp>
        <p:nvSpPr>
          <p:cNvPr id="19" name="TextBox 18">
            <a:extLst>
              <a:ext uri="{FF2B5EF4-FFF2-40B4-BE49-F238E27FC236}">
                <a16:creationId xmlns:a16="http://schemas.microsoft.com/office/drawing/2014/main" xmlns="" id="{FEA9AE09-2B1D-6210-9DB2-BF145482BD46}"/>
              </a:ext>
            </a:extLst>
          </p:cNvPr>
          <p:cNvSpPr txBox="1"/>
          <p:nvPr/>
        </p:nvSpPr>
        <p:spPr>
          <a:xfrm>
            <a:off x="571500" y="571500"/>
            <a:ext cx="11601450" cy="47625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Guiding Principles </a:t>
            </a:r>
          </a:p>
        </p:txBody>
      </p:sp>
    </p:spTree>
    <p:extLst>
      <p:ext uri="{BB962C8B-B14F-4D97-AF65-F5344CB8AC3E}">
        <p14:creationId xmlns:p14="http://schemas.microsoft.com/office/powerpoint/2010/main" val="25310805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04183CE-DFE2-B25B-2C0D-1A7B710973C0}"/>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xmlns="" id="{13743274-C107-0308-2958-191231769860}"/>
              </a:ext>
            </a:extLst>
          </p:cNvPr>
          <p:cNvSpPr/>
          <p:nvPr/>
        </p:nvSpPr>
        <p:spPr>
          <a:xfrm>
            <a:off x="0" y="1166812"/>
            <a:ext cx="12154514" cy="5691188"/>
          </a:xfrm>
          <a:prstGeom prst="roundRect">
            <a:avLst>
              <a:gd name="adj" fmla="val 0"/>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xmlns="" id="{30562C7A-73F6-BB89-240A-8397FD32A01C}"/>
              </a:ext>
            </a:extLst>
          </p:cNvPr>
          <p:cNvGraphicFramePr>
            <a:graphicFrameLocks noGrp="1"/>
          </p:cNvGraphicFramePr>
          <p:nvPr>
            <p:extLst>
              <p:ext uri="{D42A27DB-BD31-4B8C-83A1-F6EECF244321}">
                <p14:modId xmlns:p14="http://schemas.microsoft.com/office/powerpoint/2010/main" val="1625377541"/>
              </p:ext>
            </p:extLst>
          </p:nvPr>
        </p:nvGraphicFramePr>
        <p:xfrm>
          <a:off x="1" y="1166812"/>
          <a:ext cx="12192000" cy="5713941"/>
        </p:xfrm>
        <a:graphic>
          <a:graphicData uri="http://schemas.openxmlformats.org/drawingml/2006/table">
            <a:tbl>
              <a:tblPr firstRow="1" bandRow="1">
                <a:tableStyleId>{5C22544A-7EE6-4342-B048-85BDC9FD1C3A}</a:tableStyleId>
              </a:tblPr>
              <a:tblGrid>
                <a:gridCol w="1540398">
                  <a:extLst>
                    <a:ext uri="{9D8B030D-6E8A-4147-A177-3AD203B41FA5}">
                      <a16:colId xmlns:a16="http://schemas.microsoft.com/office/drawing/2014/main" xmlns="" val="20000"/>
                    </a:ext>
                  </a:extLst>
                </a:gridCol>
                <a:gridCol w="10651602">
                  <a:extLst>
                    <a:ext uri="{9D8B030D-6E8A-4147-A177-3AD203B41FA5}">
                      <a16:colId xmlns:a16="http://schemas.microsoft.com/office/drawing/2014/main" xmlns="" val="20002"/>
                    </a:ext>
                  </a:extLst>
                </a:gridCol>
              </a:tblGrid>
              <a:tr h="900232">
                <a:tc>
                  <a:txBody>
                    <a:bodyPr/>
                    <a:lstStyle/>
                    <a:p>
                      <a:pPr algn="l"/>
                      <a:r>
                        <a:rPr sz="1275" b="1" i="0" u="none">
                          <a:solidFill>
                            <a:srgbClr val="FDFBF7"/>
                          </a:solidFill>
                          <a:latin typeface="Merriweather"/>
                        </a:rPr>
                        <a:t>Article</a:t>
                      </a:r>
                    </a:p>
                  </a:txBody>
                  <a:tcPr marL="63500" marR="63500" marT="25400" marB="25400" anchor="ctr">
                    <a:lnL>
                      <a:noFill/>
                    </a:lnL>
                    <a:lnR>
                      <a:noFill/>
                    </a:lnR>
                    <a:lnT>
                      <a:noFill/>
                    </a:lnT>
                    <a:lnB>
                      <a:noFill/>
                    </a:lnB>
                    <a:solidFill>
                      <a:srgbClr val="0B2545"/>
                    </a:solidFill>
                  </a:tcPr>
                </a:tc>
                <a:tc>
                  <a:txBody>
                    <a:bodyPr/>
                    <a:lstStyle/>
                    <a:p>
                      <a:pPr algn="l"/>
                      <a:endParaRPr sz="1275" b="1" i="0" u="none" dirty="0">
                        <a:solidFill>
                          <a:srgbClr val="FDFBF7"/>
                        </a:solidFill>
                        <a:latin typeface="Merriweather"/>
                      </a:endParaRPr>
                    </a:p>
                  </a:txBody>
                  <a:tcPr marL="63500" marR="63500" marT="25400" marB="25400" anchor="ctr">
                    <a:lnL>
                      <a:noFill/>
                    </a:lnL>
                    <a:lnR>
                      <a:noFill/>
                    </a:lnR>
                    <a:lnT>
                      <a:noFill/>
                    </a:lnT>
                    <a:lnB>
                      <a:noFill/>
                    </a:lnB>
                    <a:solidFill>
                      <a:srgbClr val="0B2545"/>
                    </a:solidFill>
                  </a:tcPr>
                </a:tc>
                <a:extLst>
                  <a:ext uri="{0D108BD9-81ED-4DB2-BD59-A6C34878D82A}">
                    <a16:rowId xmlns:a16="http://schemas.microsoft.com/office/drawing/2014/main" xmlns="" val="10000"/>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34</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Sexual exploitation</a:t>
                      </a:r>
                      <a:r>
                        <a:rPr lang="en-IN" sz="1200" dirty="0">
                          <a:latin typeface="Times New Roman" panose="02020603050405020304" pitchFamily="18" charset="0"/>
                          <a:cs typeface="Times New Roman" panose="02020603050405020304" pitchFamily="18" charset="0"/>
                        </a:rPr>
                        <a:t>) - Governments must protect children from all forms of sexual abuse and exploitation.</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1"/>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35</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Abduction, sale and trafficking</a:t>
                      </a:r>
                      <a:r>
                        <a:rPr lang="en-IN" sz="1200" dirty="0">
                          <a:latin typeface="Times New Roman" panose="02020603050405020304" pitchFamily="18" charset="0"/>
                          <a:cs typeface="Times New Roman" panose="02020603050405020304" pitchFamily="18" charset="0"/>
                        </a:rPr>
                        <a:t>) - Governments must protect children from being abducted, sold or moved illegally to a different place in or outside their country for the purpose of exploitation.</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2"/>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36</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 (</a:t>
                      </a:r>
                      <a:r>
                        <a:rPr lang="en-IN" sz="1200" b="1" dirty="0">
                          <a:latin typeface="Times New Roman" panose="02020603050405020304" pitchFamily="18" charset="0"/>
                          <a:cs typeface="Times New Roman" panose="02020603050405020304" pitchFamily="18" charset="0"/>
                        </a:rPr>
                        <a:t>Other forms of exploitation</a:t>
                      </a:r>
                      <a:r>
                        <a:rPr lang="en-IN" sz="1200" dirty="0">
                          <a:latin typeface="Times New Roman" panose="02020603050405020304" pitchFamily="18" charset="0"/>
                          <a:cs typeface="Times New Roman" panose="02020603050405020304" pitchFamily="18" charset="0"/>
                        </a:rPr>
                        <a:t>) - Governments must protect children from all other forms of exploitation, for example the exploitation of children for political activities, by the media or for medical research</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3"/>
                  </a:ext>
                </a:extLst>
              </a:tr>
              <a:tr h="1050214">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Arti</a:t>
                      </a:r>
                      <a:r>
                        <a:rPr sz="1125" b="0" i="0" u="none" dirty="0">
                          <a:solidFill>
                            <a:srgbClr val="334155"/>
                          </a:solidFill>
                          <a:latin typeface="Times New Roman" panose="02020603050405020304" pitchFamily="18" charset="0"/>
                          <a:cs typeface="Times New Roman" panose="02020603050405020304" pitchFamily="18" charset="0"/>
                        </a:rPr>
                        <a:t>cl</a:t>
                      </a:r>
                      <a:r>
                        <a:rPr lang="en-IN" sz="1125" b="0" i="0" u="none" dirty="0">
                          <a:solidFill>
                            <a:srgbClr val="334155"/>
                          </a:solidFill>
                          <a:latin typeface="Times New Roman" panose="02020603050405020304" pitchFamily="18" charset="0"/>
                          <a:cs typeface="Times New Roman" panose="02020603050405020304" pitchFamily="18" charset="0"/>
                        </a:rPr>
                        <a:t>e</a:t>
                      </a:r>
                      <a:r>
                        <a:rPr sz="1125" b="0" i="0" u="none" dirty="0">
                          <a:solidFill>
                            <a:srgbClr val="334155"/>
                          </a:solidFill>
                          <a:latin typeface="Times New Roman" panose="02020603050405020304" pitchFamily="18" charset="0"/>
                          <a:cs typeface="Times New Roman" panose="02020603050405020304" pitchFamily="18" charset="0"/>
                        </a:rPr>
                        <a:t> </a:t>
                      </a:r>
                      <a:r>
                        <a:rPr lang="en-IN" sz="1125" b="0" i="0" u="none" dirty="0">
                          <a:solidFill>
                            <a:srgbClr val="334155"/>
                          </a:solidFill>
                          <a:latin typeface="Times New Roman" panose="02020603050405020304" pitchFamily="18" charset="0"/>
                          <a:cs typeface="Times New Roman" panose="02020603050405020304" pitchFamily="18" charset="0"/>
                        </a:rPr>
                        <a:t>37</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Inhumane treatment and detention</a:t>
                      </a:r>
                      <a:r>
                        <a:rPr lang="en-IN" sz="1200" dirty="0">
                          <a:latin typeface="Times New Roman" panose="02020603050405020304" pitchFamily="18" charset="0"/>
                          <a:cs typeface="Times New Roman" panose="02020603050405020304" pitchFamily="18" charset="0"/>
                        </a:rPr>
                        <a:t>) - Children must not be tortured, sentenced to the death penalty or suffer other cruel or degrading treatment or punishment. Children should be arrested, detained or imprisoned only as a last resort and for the shortest time possible. They must be treated with respect and care, and be able to keep in contact with their family. Children must not be put in prison with adults. </a:t>
                      </a:r>
                      <a:endParaRPr lang="en-IN"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4"/>
                  </a:ext>
                </a:extLst>
              </a:tr>
              <a:tr h="1062799">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t>
                      </a: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38</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War and armed conflicts</a:t>
                      </a:r>
                      <a:r>
                        <a:rPr lang="en-IN" sz="1200" dirty="0">
                          <a:latin typeface="Times New Roman" panose="02020603050405020304" pitchFamily="18" charset="0"/>
                          <a:cs typeface="Times New Roman" panose="02020603050405020304" pitchFamily="18" charset="0"/>
                        </a:rPr>
                        <a:t>) - Governments must not allow children under the age of 15 to take part in war or join the armed forces. Governments must do everything they can to protect and care for children affected by war and armed conflicts. </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5"/>
                  </a:ext>
                </a:extLst>
              </a:tr>
            </a:tbl>
          </a:graphicData>
        </a:graphic>
      </p:graphicFrame>
      <p:sp>
        <p:nvSpPr>
          <p:cNvPr id="19" name="TextBox 18">
            <a:extLst>
              <a:ext uri="{FF2B5EF4-FFF2-40B4-BE49-F238E27FC236}">
                <a16:creationId xmlns:a16="http://schemas.microsoft.com/office/drawing/2014/main" xmlns="" id="{9508E990-32CF-3774-32D3-7B3FA1E67EF0}"/>
              </a:ext>
            </a:extLst>
          </p:cNvPr>
          <p:cNvSpPr txBox="1"/>
          <p:nvPr/>
        </p:nvSpPr>
        <p:spPr>
          <a:xfrm>
            <a:off x="571500" y="571500"/>
            <a:ext cx="11601450" cy="47625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dirty="0">
                <a:ln>
                  <a:noFill/>
                </a:ln>
                <a:solidFill>
                  <a:srgbClr val="0B2545"/>
                </a:solidFill>
                <a:effectLst/>
                <a:uLnTx/>
                <a:uFillTx/>
                <a:latin typeface="Merriweather"/>
                <a:ea typeface="+mn-ea"/>
                <a:cs typeface="+mn-cs"/>
              </a:rPr>
              <a:t> </a:t>
            </a:r>
            <a:r>
              <a:rPr kumimoji="0" sz="30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Guiding Principles</a:t>
            </a:r>
          </a:p>
        </p:txBody>
      </p:sp>
    </p:spTree>
    <p:extLst>
      <p:ext uri="{BB962C8B-B14F-4D97-AF65-F5344CB8AC3E}">
        <p14:creationId xmlns:p14="http://schemas.microsoft.com/office/powerpoint/2010/main" val="1572847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A3B16B5-F9B3-0D40-3040-DBB52C1FCFB7}"/>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xmlns="" id="{D9592119-5F4A-006C-BCFF-A64094715ED1}"/>
              </a:ext>
            </a:extLst>
          </p:cNvPr>
          <p:cNvSpPr/>
          <p:nvPr/>
        </p:nvSpPr>
        <p:spPr>
          <a:xfrm>
            <a:off x="0" y="1166812"/>
            <a:ext cx="12154514" cy="5691188"/>
          </a:xfrm>
          <a:prstGeom prst="roundRect">
            <a:avLst>
              <a:gd name="adj" fmla="val 0"/>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xmlns="" id="{14C77AE5-A03F-0298-101D-63A9304A6201}"/>
              </a:ext>
            </a:extLst>
          </p:cNvPr>
          <p:cNvGraphicFramePr>
            <a:graphicFrameLocks noGrp="1"/>
          </p:cNvGraphicFramePr>
          <p:nvPr>
            <p:extLst>
              <p:ext uri="{D42A27DB-BD31-4B8C-83A1-F6EECF244321}">
                <p14:modId xmlns:p14="http://schemas.microsoft.com/office/powerpoint/2010/main" val="2095149857"/>
              </p:ext>
            </p:extLst>
          </p:nvPr>
        </p:nvGraphicFramePr>
        <p:xfrm>
          <a:off x="1" y="1166812"/>
          <a:ext cx="12192000" cy="5713941"/>
        </p:xfrm>
        <a:graphic>
          <a:graphicData uri="http://schemas.openxmlformats.org/drawingml/2006/table">
            <a:tbl>
              <a:tblPr firstRow="1" bandRow="1">
                <a:tableStyleId>{5C22544A-7EE6-4342-B048-85BDC9FD1C3A}</a:tableStyleId>
              </a:tblPr>
              <a:tblGrid>
                <a:gridCol w="1540398">
                  <a:extLst>
                    <a:ext uri="{9D8B030D-6E8A-4147-A177-3AD203B41FA5}">
                      <a16:colId xmlns:a16="http://schemas.microsoft.com/office/drawing/2014/main" xmlns="" val="20000"/>
                    </a:ext>
                  </a:extLst>
                </a:gridCol>
                <a:gridCol w="10651602">
                  <a:extLst>
                    <a:ext uri="{9D8B030D-6E8A-4147-A177-3AD203B41FA5}">
                      <a16:colId xmlns:a16="http://schemas.microsoft.com/office/drawing/2014/main" xmlns="" val="20002"/>
                    </a:ext>
                  </a:extLst>
                </a:gridCol>
              </a:tblGrid>
              <a:tr h="900232">
                <a:tc>
                  <a:txBody>
                    <a:bodyPr/>
                    <a:lstStyle/>
                    <a:p>
                      <a:pPr algn="l"/>
                      <a:r>
                        <a:rPr sz="1275" b="1" i="0" u="none">
                          <a:solidFill>
                            <a:srgbClr val="FDFBF7"/>
                          </a:solidFill>
                          <a:latin typeface="Merriweather"/>
                        </a:rPr>
                        <a:t>Article</a:t>
                      </a:r>
                    </a:p>
                  </a:txBody>
                  <a:tcPr marL="63500" marR="63500" marT="25400" marB="25400" anchor="ctr">
                    <a:lnL>
                      <a:noFill/>
                    </a:lnL>
                    <a:lnR>
                      <a:noFill/>
                    </a:lnR>
                    <a:lnT>
                      <a:noFill/>
                    </a:lnT>
                    <a:lnB>
                      <a:noFill/>
                    </a:lnB>
                    <a:solidFill>
                      <a:srgbClr val="0B2545"/>
                    </a:solidFill>
                  </a:tcPr>
                </a:tc>
                <a:tc>
                  <a:txBody>
                    <a:bodyPr/>
                    <a:lstStyle/>
                    <a:p>
                      <a:pPr algn="l"/>
                      <a:endParaRPr sz="1275" b="1" i="0" u="none" dirty="0">
                        <a:solidFill>
                          <a:srgbClr val="FDFBF7"/>
                        </a:solidFill>
                        <a:latin typeface="Merriweather"/>
                      </a:endParaRPr>
                    </a:p>
                  </a:txBody>
                  <a:tcPr marL="63500" marR="63500" marT="25400" marB="25400" anchor="ctr">
                    <a:lnL>
                      <a:noFill/>
                    </a:lnL>
                    <a:lnR>
                      <a:noFill/>
                    </a:lnR>
                    <a:lnT>
                      <a:noFill/>
                    </a:lnT>
                    <a:lnB>
                      <a:noFill/>
                    </a:lnB>
                    <a:solidFill>
                      <a:srgbClr val="0B2545"/>
                    </a:solidFill>
                  </a:tcPr>
                </a:tc>
                <a:extLst>
                  <a:ext uri="{0D108BD9-81ED-4DB2-BD59-A6C34878D82A}">
                    <a16:rowId xmlns:a16="http://schemas.microsoft.com/office/drawing/2014/main" xmlns="" val="10000"/>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39</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Recovery from trauma and reintegration</a:t>
                      </a:r>
                      <a:r>
                        <a:rPr lang="en-IN" sz="1200" dirty="0">
                          <a:latin typeface="Times New Roman" panose="02020603050405020304" pitchFamily="18" charset="0"/>
                          <a:cs typeface="Times New Roman" panose="02020603050405020304" pitchFamily="18" charset="0"/>
                        </a:rPr>
                        <a:t>) - Children who have experienced neglect, abuse, exploitation, torture or who are victims of war must receive special support to help them recover their health, dignity, self-respect and social life</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1"/>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40</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a:t>
                      </a:r>
                      <a:r>
                        <a:rPr lang="en-IN" sz="1200" b="1" dirty="0">
                          <a:latin typeface="Times New Roman" panose="02020603050405020304" pitchFamily="18" charset="0"/>
                          <a:cs typeface="Times New Roman" panose="02020603050405020304" pitchFamily="18" charset="0"/>
                        </a:rPr>
                        <a:t>Juvenile justice</a:t>
                      </a:r>
                      <a:r>
                        <a:rPr lang="en-IN" sz="1200" dirty="0">
                          <a:latin typeface="Times New Roman" panose="02020603050405020304" pitchFamily="18" charset="0"/>
                          <a:cs typeface="Times New Roman" panose="02020603050405020304" pitchFamily="18" charset="0"/>
                        </a:rPr>
                        <a:t>) -  A child accused or guilty of breaking the law must be treated with dignity and respect. They have the right to legal assistance and a fair trial that takes account of their age. Governments must set a minimum age for children to be tried in a criminal court and manage a justice system that enables children who have been in conflict with the law to reintegrate into society. </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2"/>
                  </a:ext>
                </a:extLst>
              </a:tr>
              <a:tr h="900232">
                <a:tc>
                  <a:txBody>
                    <a:bodyPr/>
                    <a:lstStyle/>
                    <a:p>
                      <a:pPr marL="171450" indent="-171450" algn="l">
                        <a:buFont typeface="Arial" panose="020B0604020202020204" pitchFamily="34" charset="0"/>
                        <a:buChar char="•"/>
                      </a:pPr>
                      <a:r>
                        <a:rPr sz="1125" b="0" i="0" u="none" dirty="0">
                          <a:solidFill>
                            <a:srgbClr val="334155"/>
                          </a:solidFill>
                          <a:latin typeface="Times New Roman" panose="02020603050405020304" pitchFamily="18" charset="0"/>
                          <a:cs typeface="Times New Roman" panose="02020603050405020304" pitchFamily="18" charset="0"/>
                        </a:rPr>
                        <a:t>Article </a:t>
                      </a:r>
                      <a:r>
                        <a:rPr lang="en-IN" sz="1125" b="0" i="0" u="none" dirty="0">
                          <a:solidFill>
                            <a:srgbClr val="334155"/>
                          </a:solidFill>
                          <a:latin typeface="Times New Roman" panose="02020603050405020304" pitchFamily="18" charset="0"/>
                          <a:cs typeface="Times New Roman" panose="02020603050405020304" pitchFamily="18" charset="0"/>
                        </a:rPr>
                        <a:t>41</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  (</a:t>
                      </a:r>
                      <a:r>
                        <a:rPr lang="en-IN" sz="1200" b="1" dirty="0">
                          <a:latin typeface="Times New Roman" panose="02020603050405020304" pitchFamily="18" charset="0"/>
                          <a:cs typeface="Times New Roman" panose="02020603050405020304" pitchFamily="18" charset="0"/>
                        </a:rPr>
                        <a:t>Respect for higher national standards</a:t>
                      </a:r>
                      <a:r>
                        <a:rPr lang="en-IN" sz="1200" dirty="0">
                          <a:latin typeface="Times New Roman" panose="02020603050405020304" pitchFamily="18" charset="0"/>
                          <a:cs typeface="Times New Roman" panose="02020603050405020304" pitchFamily="18" charset="0"/>
                        </a:rPr>
                        <a:t>) -  If a country has laws and standards that go further than the present Convention, then the country must keep these laws.</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3"/>
                  </a:ext>
                </a:extLst>
              </a:tr>
              <a:tr h="1050214">
                <a:tc>
                  <a:txBody>
                    <a:bodyPr/>
                    <a:lstStyle/>
                    <a:p>
                      <a:pPr marL="171450" indent="-171450" algn="l">
                        <a:buFont typeface="Arial" panose="020B0604020202020204" pitchFamily="34" charset="0"/>
                        <a:buChar char="•"/>
                      </a:pPr>
                      <a:r>
                        <a:rPr lang="en-IN" sz="1125" b="0" i="0" u="none" dirty="0">
                          <a:solidFill>
                            <a:srgbClr val="334155"/>
                          </a:solidFill>
                          <a:latin typeface="Times New Roman" panose="02020603050405020304" pitchFamily="18" charset="0"/>
                          <a:cs typeface="Times New Roman" panose="02020603050405020304" pitchFamily="18" charset="0"/>
                        </a:rPr>
                        <a:t>   Arti</a:t>
                      </a:r>
                      <a:r>
                        <a:rPr sz="1125" b="0" i="0" u="none" dirty="0">
                          <a:solidFill>
                            <a:srgbClr val="334155"/>
                          </a:solidFill>
                          <a:latin typeface="Times New Roman" panose="02020603050405020304" pitchFamily="18" charset="0"/>
                          <a:cs typeface="Times New Roman" panose="02020603050405020304" pitchFamily="18" charset="0"/>
                        </a:rPr>
                        <a:t>cl</a:t>
                      </a:r>
                      <a:r>
                        <a:rPr lang="en-IN" sz="1125" b="0" i="0" u="none" dirty="0">
                          <a:solidFill>
                            <a:srgbClr val="334155"/>
                          </a:solidFill>
                          <a:latin typeface="Times New Roman" panose="02020603050405020304" pitchFamily="18" charset="0"/>
                          <a:cs typeface="Times New Roman" panose="02020603050405020304" pitchFamily="18" charset="0"/>
                        </a:rPr>
                        <a:t>e</a:t>
                      </a:r>
                      <a:r>
                        <a:rPr sz="1125" b="0" i="0" u="none" dirty="0">
                          <a:solidFill>
                            <a:srgbClr val="334155"/>
                          </a:solidFill>
                          <a:latin typeface="Times New Roman" panose="02020603050405020304" pitchFamily="18" charset="0"/>
                          <a:cs typeface="Times New Roman" panose="02020603050405020304" pitchFamily="18" charset="0"/>
                        </a:rPr>
                        <a:t> </a:t>
                      </a:r>
                      <a:r>
                        <a:rPr lang="en-IN" sz="1125" b="0" i="0" u="none" dirty="0">
                          <a:solidFill>
                            <a:srgbClr val="334155"/>
                          </a:solidFill>
                          <a:latin typeface="Times New Roman" panose="02020603050405020304" pitchFamily="18" charset="0"/>
                          <a:cs typeface="Times New Roman" panose="02020603050405020304" pitchFamily="18" charset="0"/>
                        </a:rPr>
                        <a:t>42</a:t>
                      </a:r>
                      <a:endParaRPr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tc>
                  <a:txBody>
                    <a:bodyPr/>
                    <a:lstStyle/>
                    <a:p>
                      <a:pPr algn="l"/>
                      <a:r>
                        <a:rPr lang="en-IN" sz="1200" dirty="0">
                          <a:latin typeface="Times New Roman" panose="02020603050405020304" pitchFamily="18" charset="0"/>
                          <a:cs typeface="Times New Roman" panose="02020603050405020304" pitchFamily="18" charset="0"/>
                        </a:rPr>
                        <a:t> (</a:t>
                      </a:r>
                      <a:r>
                        <a:rPr lang="en-IN" sz="1200" b="1" dirty="0">
                          <a:latin typeface="Times New Roman" panose="02020603050405020304" pitchFamily="18" charset="0"/>
                          <a:cs typeface="Times New Roman" panose="02020603050405020304" pitchFamily="18" charset="0"/>
                        </a:rPr>
                        <a:t>Knowledge of rights</a:t>
                      </a:r>
                      <a:r>
                        <a:rPr lang="en-IN" sz="1200" dirty="0">
                          <a:latin typeface="Times New Roman" panose="02020603050405020304" pitchFamily="18" charset="0"/>
                          <a:cs typeface="Times New Roman" panose="02020603050405020304" pitchFamily="18" charset="0"/>
                        </a:rPr>
                        <a:t>) -  Governments must actively work to make sure children and adults know about the Convention.</a:t>
                      </a:r>
                      <a:endParaRPr lang="en-IN" sz="1125" b="0" i="0" u="none" dirty="0">
                        <a:solidFill>
                          <a:srgbClr val="334155"/>
                        </a:solidFill>
                        <a:latin typeface="Times New Roman" panose="02020603050405020304" pitchFamily="18" charset="0"/>
                        <a:cs typeface="Times New Roman" panose="02020603050405020304" pitchFamily="18" charset="0"/>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4"/>
                  </a:ext>
                </a:extLst>
              </a:tr>
              <a:tr h="1062799">
                <a:tc>
                  <a:txBody>
                    <a:bodyPr/>
                    <a:lstStyle/>
                    <a:p>
                      <a:pPr marL="0" indent="0" algn="l">
                        <a:buFont typeface="Arial" panose="020B0604020202020204" pitchFamily="34" charset="0"/>
                        <a:buNone/>
                      </a:pPr>
                      <a:endParaRPr sz="1125" b="0" i="0" u="none" dirty="0">
                        <a:solidFill>
                          <a:srgbClr val="334155"/>
                        </a:solidFill>
                        <a:latin typeface="DM Sans"/>
                      </a:endParaRPr>
                    </a:p>
                  </a:txBody>
                  <a:tcPr marL="63500" marR="63500" marT="25400" marB="25400" anchor="ctr">
                    <a:lnL>
                      <a:noFill/>
                    </a:lnL>
                    <a:lnR>
                      <a:noFill/>
                    </a:lnR>
                    <a:lnT>
                      <a:noFill/>
                    </a:lnT>
                    <a:lnB>
                      <a:noFill/>
                    </a:lnB>
                    <a:noFill/>
                  </a:tcPr>
                </a:tc>
                <a:tc>
                  <a:txBody>
                    <a:bodyPr/>
                    <a:lstStyle/>
                    <a:p>
                      <a:pPr algn="l"/>
                      <a:endParaRPr sz="1125" b="0" i="0" u="none" dirty="0">
                        <a:solidFill>
                          <a:srgbClr val="334155"/>
                        </a:solidFill>
                        <a:latin typeface="DM Sans"/>
                      </a:endParaRPr>
                    </a:p>
                  </a:txBody>
                  <a:tcPr marL="63500" marR="63500" marT="25400" marB="25400" anchor="ctr">
                    <a:lnL>
                      <a:noFill/>
                    </a:lnL>
                    <a:lnR>
                      <a:noFill/>
                    </a:lnR>
                    <a:lnT>
                      <a:noFill/>
                    </a:lnT>
                    <a:lnB>
                      <a:noFill/>
                    </a:lnB>
                    <a:noFill/>
                  </a:tcPr>
                </a:tc>
                <a:extLst>
                  <a:ext uri="{0D108BD9-81ED-4DB2-BD59-A6C34878D82A}">
                    <a16:rowId xmlns:a16="http://schemas.microsoft.com/office/drawing/2014/main" xmlns="" val="10005"/>
                  </a:ext>
                </a:extLst>
              </a:tr>
            </a:tbl>
          </a:graphicData>
        </a:graphic>
      </p:graphicFrame>
      <p:sp>
        <p:nvSpPr>
          <p:cNvPr id="19" name="TextBox 18">
            <a:extLst>
              <a:ext uri="{FF2B5EF4-FFF2-40B4-BE49-F238E27FC236}">
                <a16:creationId xmlns:a16="http://schemas.microsoft.com/office/drawing/2014/main" xmlns="" id="{A678568B-06B9-8FE9-93CC-03FCE67A221D}"/>
              </a:ext>
            </a:extLst>
          </p:cNvPr>
          <p:cNvSpPr txBox="1"/>
          <p:nvPr/>
        </p:nvSpPr>
        <p:spPr>
          <a:xfrm>
            <a:off x="571500" y="571500"/>
            <a:ext cx="11601450" cy="47625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Guiding Principles </a:t>
            </a:r>
          </a:p>
        </p:txBody>
      </p:sp>
    </p:spTree>
    <p:extLst>
      <p:ext uri="{BB962C8B-B14F-4D97-AF65-F5344CB8AC3E}">
        <p14:creationId xmlns:p14="http://schemas.microsoft.com/office/powerpoint/2010/main" val="1333039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571500" y="2453729"/>
            <a:ext cx="3492549" cy="2855416"/>
          </a:xfrm>
          <a:prstGeom prst="rect">
            <a:avLst/>
          </a:prstGeom>
        </p:spPr>
      </p:pic>
      <p:pic>
        <p:nvPicPr>
          <p:cNvPr id="3" name="Picture 2" descr="image.png"/>
          <p:cNvPicPr>
            <a:picLocks noChangeAspect="1"/>
          </p:cNvPicPr>
          <p:nvPr/>
        </p:nvPicPr>
        <p:blipFill>
          <a:blip r:embed="rId3"/>
          <a:stretch>
            <a:fillRect/>
          </a:stretch>
        </p:blipFill>
        <p:spPr>
          <a:xfrm>
            <a:off x="4349799" y="2453729"/>
            <a:ext cx="3492549" cy="2855416"/>
          </a:xfrm>
          <a:prstGeom prst="rect">
            <a:avLst/>
          </a:prstGeom>
        </p:spPr>
      </p:pic>
      <p:pic>
        <p:nvPicPr>
          <p:cNvPr id="4" name="Picture 3" descr="image.png"/>
          <p:cNvPicPr>
            <a:picLocks noChangeAspect="1"/>
          </p:cNvPicPr>
          <p:nvPr/>
        </p:nvPicPr>
        <p:blipFill>
          <a:blip r:embed="rId4"/>
          <a:stretch>
            <a:fillRect/>
          </a:stretch>
        </p:blipFill>
        <p:spPr>
          <a:xfrm>
            <a:off x="8128099" y="2453729"/>
            <a:ext cx="3492549" cy="2855416"/>
          </a:xfrm>
          <a:prstGeom prst="rect">
            <a:avLst/>
          </a:prstGeom>
        </p:spPr>
      </p:pic>
      <p:sp>
        <p:nvSpPr>
          <p:cNvPr id="5" name="TextBox 4"/>
          <p:cNvSpPr txBox="1"/>
          <p:nvPr/>
        </p:nvSpPr>
        <p:spPr>
          <a:xfrm>
            <a:off x="694212" y="3463379"/>
            <a:ext cx="3247124" cy="507831"/>
          </a:xfrm>
          <a:prstGeom prst="rect">
            <a:avLst/>
          </a:prstGeom>
          <a:noFill/>
        </p:spPr>
        <p:txBody>
          <a:bodyPr wrap="square" lIns="0" tIns="0" rIns="0" bIns="0" anchor="t">
            <a:spAutoFit/>
          </a:bodyPr>
          <a:lstStyle/>
          <a:p>
            <a:pPr algn="ctr"/>
            <a:r>
              <a:rPr sz="1650" b="1" i="0" u="none" dirty="0">
                <a:solidFill>
                  <a:srgbClr val="0B2545"/>
                </a:solidFill>
                <a:latin typeface="Times New Roman" panose="02020603050405020304" pitchFamily="18" charset="0"/>
                <a:cs typeface="Times New Roman" panose="02020603050405020304" pitchFamily="18" charset="0"/>
              </a:rPr>
              <a:t>Committee on the Rights of the Child</a:t>
            </a:r>
          </a:p>
        </p:txBody>
      </p:sp>
      <p:sp>
        <p:nvSpPr>
          <p:cNvPr id="6" name="TextBox 5"/>
          <p:cNvSpPr txBox="1"/>
          <p:nvPr/>
        </p:nvSpPr>
        <p:spPr>
          <a:xfrm>
            <a:off x="771525" y="4139654"/>
            <a:ext cx="3092499" cy="730969"/>
          </a:xfrm>
          <a:prstGeom prst="rect">
            <a:avLst/>
          </a:prstGeom>
          <a:noFill/>
        </p:spPr>
        <p:txBody>
          <a:bodyPr wrap="square" lIns="0" tIns="0" rIns="0" bIns="0" anchor="t">
            <a:spAutoFit/>
          </a:bodyPr>
          <a:lstStyle/>
          <a:p>
            <a:pPr algn="ctr">
              <a:lnSpc>
                <a:spcPts val="1920"/>
              </a:lnSpc>
            </a:pPr>
            <a:r>
              <a:rPr sz="1600" i="0" u="none" dirty="0">
                <a:solidFill>
                  <a:srgbClr val="C00000"/>
                </a:solidFill>
                <a:latin typeface="Times New Roman" panose="02020603050405020304" pitchFamily="18" charset="0"/>
                <a:cs typeface="Times New Roman" panose="02020603050405020304" pitchFamily="18" charset="0"/>
              </a:rPr>
              <a:t>State compliance is monitored by a body of independent experts based in Geneva (Article 43</a:t>
            </a:r>
            <a:r>
              <a:rPr sz="1200" i="0" u="none" dirty="0">
                <a:solidFill>
                  <a:srgbClr val="C00000"/>
                </a:solidFill>
                <a:latin typeface="Times New Roman" panose="02020603050405020304" pitchFamily="18" charset="0"/>
                <a:cs typeface="Times New Roman" panose="02020603050405020304" pitchFamily="18" charset="0"/>
              </a:rPr>
              <a:t>).</a:t>
            </a:r>
          </a:p>
        </p:txBody>
      </p:sp>
      <p:sp>
        <p:nvSpPr>
          <p:cNvPr id="7" name="TextBox 6"/>
          <p:cNvSpPr txBox="1"/>
          <p:nvPr/>
        </p:nvSpPr>
        <p:spPr>
          <a:xfrm>
            <a:off x="4880848" y="3463379"/>
            <a:ext cx="2430303" cy="253916"/>
          </a:xfrm>
          <a:prstGeom prst="rect">
            <a:avLst/>
          </a:prstGeom>
          <a:noFill/>
        </p:spPr>
        <p:txBody>
          <a:bodyPr wrap="square" lIns="0" tIns="0" rIns="0" bIns="0" anchor="t">
            <a:spAutoFit/>
          </a:bodyPr>
          <a:lstStyle/>
          <a:p>
            <a:pPr algn="ctr"/>
            <a:r>
              <a:rPr sz="1650" b="1" i="0" u="none" dirty="0">
                <a:solidFill>
                  <a:srgbClr val="0B2545"/>
                </a:solidFill>
                <a:latin typeface="Times New Roman" panose="02020603050405020304" pitchFamily="18" charset="0"/>
                <a:cs typeface="Times New Roman" panose="02020603050405020304" pitchFamily="18" charset="0"/>
              </a:rPr>
              <a:t>Reporting Obligations</a:t>
            </a:r>
          </a:p>
        </p:txBody>
      </p:sp>
      <p:sp>
        <p:nvSpPr>
          <p:cNvPr id="8" name="TextBox 7"/>
          <p:cNvSpPr txBox="1"/>
          <p:nvPr/>
        </p:nvSpPr>
        <p:spPr>
          <a:xfrm>
            <a:off x="4549824" y="3872954"/>
            <a:ext cx="3092499" cy="974626"/>
          </a:xfrm>
          <a:prstGeom prst="rect">
            <a:avLst/>
          </a:prstGeom>
          <a:noFill/>
        </p:spPr>
        <p:txBody>
          <a:bodyPr wrap="square" lIns="0" tIns="0" rIns="0" bIns="0" anchor="t">
            <a:spAutoFit/>
          </a:bodyPr>
          <a:lstStyle/>
          <a:p>
            <a:pPr algn="ctr">
              <a:lnSpc>
                <a:spcPts val="1920"/>
              </a:lnSpc>
            </a:pPr>
            <a:r>
              <a:rPr sz="1600" b="0" i="0" u="none" dirty="0">
                <a:solidFill>
                  <a:srgbClr val="C00000"/>
                </a:solidFill>
                <a:latin typeface="Times New Roman" panose="02020603050405020304" pitchFamily="18" charset="0"/>
                <a:cs typeface="Times New Roman" panose="02020603050405020304" pitchFamily="18" charset="0"/>
              </a:rPr>
              <a:t>Ratifying states must harmonize domestic legislation and submit regular progress reports to the Committee.</a:t>
            </a:r>
          </a:p>
        </p:txBody>
      </p:sp>
      <p:sp>
        <p:nvSpPr>
          <p:cNvPr id="9" name="TextBox 8"/>
          <p:cNvSpPr txBox="1"/>
          <p:nvPr/>
        </p:nvSpPr>
        <p:spPr>
          <a:xfrm>
            <a:off x="8899177" y="3463379"/>
            <a:ext cx="1950243" cy="253916"/>
          </a:xfrm>
          <a:prstGeom prst="rect">
            <a:avLst/>
          </a:prstGeom>
          <a:noFill/>
        </p:spPr>
        <p:txBody>
          <a:bodyPr wrap="square" lIns="0" tIns="0" rIns="0" bIns="0" anchor="t">
            <a:spAutoFit/>
          </a:bodyPr>
          <a:lstStyle/>
          <a:p>
            <a:pPr algn="ctr"/>
            <a:r>
              <a:rPr sz="1650" b="1" i="0" u="none" dirty="0">
                <a:solidFill>
                  <a:srgbClr val="0B2545"/>
                </a:solidFill>
                <a:latin typeface="Times New Roman" panose="02020603050405020304" pitchFamily="18" charset="0"/>
                <a:cs typeface="Times New Roman" panose="02020603050405020304" pitchFamily="18" charset="0"/>
              </a:rPr>
              <a:t>NGO Involvement</a:t>
            </a:r>
          </a:p>
        </p:txBody>
      </p:sp>
      <p:sp>
        <p:nvSpPr>
          <p:cNvPr id="10" name="TextBox 9"/>
          <p:cNvSpPr txBox="1"/>
          <p:nvPr/>
        </p:nvSpPr>
        <p:spPr>
          <a:xfrm>
            <a:off x="8328124" y="3872954"/>
            <a:ext cx="3092499" cy="974626"/>
          </a:xfrm>
          <a:prstGeom prst="rect">
            <a:avLst/>
          </a:prstGeom>
          <a:noFill/>
        </p:spPr>
        <p:txBody>
          <a:bodyPr wrap="square" lIns="0" tIns="0" rIns="0" bIns="0" anchor="t">
            <a:spAutoFit/>
          </a:bodyPr>
          <a:lstStyle/>
          <a:p>
            <a:pPr algn="ctr">
              <a:lnSpc>
                <a:spcPts val="1920"/>
              </a:lnSpc>
            </a:pPr>
            <a:r>
              <a:rPr sz="1600" b="0" i="0" u="none" dirty="0">
                <a:solidFill>
                  <a:srgbClr val="C00000"/>
                </a:solidFill>
                <a:latin typeface="Times New Roman" panose="02020603050405020304" pitchFamily="18" charset="0"/>
                <a:cs typeface="Times New Roman" panose="02020603050405020304" pitchFamily="18" charset="0"/>
              </a:rPr>
              <a:t>Uniquely, the UNCRC formally grants NGOs a statutory role in overseeing its implementation (Article 45a).</a:t>
            </a:r>
          </a:p>
        </p:txBody>
      </p:sp>
      <p:pic>
        <p:nvPicPr>
          <p:cNvPr id="11" name="Picture 10" descr="image.png"/>
          <p:cNvPicPr>
            <a:picLocks noChangeAspect="1"/>
          </p:cNvPicPr>
          <p:nvPr/>
        </p:nvPicPr>
        <p:blipFill>
          <a:blip r:embed="rId5"/>
          <a:stretch>
            <a:fillRect/>
          </a:stretch>
        </p:blipFill>
        <p:spPr>
          <a:xfrm>
            <a:off x="2065287" y="2796629"/>
            <a:ext cx="504825" cy="400050"/>
          </a:xfrm>
          <a:prstGeom prst="rect">
            <a:avLst/>
          </a:prstGeom>
        </p:spPr>
      </p:pic>
      <p:pic>
        <p:nvPicPr>
          <p:cNvPr id="12" name="Picture 11" descr="image.png"/>
          <p:cNvPicPr>
            <a:picLocks noChangeAspect="1"/>
          </p:cNvPicPr>
          <p:nvPr/>
        </p:nvPicPr>
        <p:blipFill>
          <a:blip r:embed="rId6"/>
          <a:stretch>
            <a:fillRect/>
          </a:stretch>
        </p:blipFill>
        <p:spPr>
          <a:xfrm>
            <a:off x="5943600" y="2796629"/>
            <a:ext cx="304800" cy="400050"/>
          </a:xfrm>
          <a:prstGeom prst="rect">
            <a:avLst/>
          </a:prstGeom>
        </p:spPr>
      </p:pic>
      <p:pic>
        <p:nvPicPr>
          <p:cNvPr id="13" name="Picture 12" descr="image.png"/>
          <p:cNvPicPr>
            <a:picLocks noChangeAspect="1"/>
          </p:cNvPicPr>
          <p:nvPr/>
        </p:nvPicPr>
        <p:blipFill>
          <a:blip r:embed="rId7"/>
          <a:stretch>
            <a:fillRect/>
          </a:stretch>
        </p:blipFill>
        <p:spPr>
          <a:xfrm>
            <a:off x="9621887" y="2796629"/>
            <a:ext cx="504825" cy="400050"/>
          </a:xfrm>
          <a:prstGeom prst="rect">
            <a:avLst/>
          </a:prstGeom>
        </p:spPr>
      </p:pic>
      <p:sp>
        <p:nvSpPr>
          <p:cNvPr id="14" name="TextBox 13"/>
          <p:cNvSpPr txBox="1"/>
          <p:nvPr/>
        </p:nvSpPr>
        <p:spPr>
          <a:xfrm>
            <a:off x="571500" y="571500"/>
            <a:ext cx="11601450" cy="523875"/>
          </a:xfrm>
          <a:prstGeom prst="rect">
            <a:avLst/>
          </a:prstGeom>
          <a:noFill/>
        </p:spPr>
        <p:txBody>
          <a:bodyPr wrap="square" lIns="0" tIns="0" rIns="0" bIns="0" anchor="t">
            <a:spAutoFit/>
          </a:bodyPr>
          <a:lstStyle/>
          <a:p>
            <a:pPr algn="l"/>
            <a:r>
              <a:rPr sz="3300" b="1" i="0" u="none" dirty="0">
                <a:solidFill>
                  <a:srgbClr val="D4AF37"/>
                </a:solidFill>
                <a:latin typeface="Times New Roman" panose="02020603050405020304" pitchFamily="18" charset="0"/>
                <a:cs typeface="Times New Roman" panose="02020603050405020304" pitchFamily="18" charset="0"/>
              </a:rPr>
              <a:t>Monitoring and Implementation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90750" y="1755977"/>
            <a:ext cx="8191500" cy="1107483"/>
          </a:xfrm>
          <a:prstGeom prst="rect">
            <a:avLst/>
          </a:prstGeom>
          <a:noFill/>
        </p:spPr>
        <p:txBody>
          <a:bodyPr wrap="square" lIns="0" tIns="0" rIns="0" bIns="0" anchor="t">
            <a:spAutoFit/>
          </a:bodyPr>
          <a:lstStyle/>
          <a:p>
            <a:pPr algn="l">
              <a:lnSpc>
                <a:spcPts val="2160"/>
              </a:lnSpc>
            </a:pPr>
            <a:r>
              <a:rPr lang="en-US" sz="1600" b="1" i="0" u="none" dirty="0">
                <a:solidFill>
                  <a:srgbClr val="334155"/>
                </a:solidFill>
                <a:latin typeface="Times New Roman" panose="02020603050405020304" pitchFamily="18" charset="0"/>
                <a:cs typeface="Times New Roman" panose="02020603050405020304" pitchFamily="18" charset="0"/>
              </a:rPr>
              <a:t>Optional Protocol to the Convention on the Rights of the Child on the involvement of children in armed conflict (commonly referred to as OPAC).</a:t>
            </a:r>
            <a:r>
              <a:rPr sz="1600" b="1" i="0" u="none" dirty="0">
                <a:solidFill>
                  <a:srgbClr val="334155"/>
                </a:solidFill>
                <a:latin typeface="Times New Roman" panose="02020603050405020304" pitchFamily="18" charset="0"/>
                <a:cs typeface="Times New Roman" panose="02020603050405020304" pitchFamily="18" charset="0"/>
              </a:rPr>
              <a:t> (2000):</a:t>
            </a:r>
            <a:r>
              <a:rPr sz="1600" b="0" i="0" u="none" dirty="0">
                <a:solidFill>
                  <a:srgbClr val="334155"/>
                </a:solidFill>
                <a:latin typeface="Times New Roman" panose="02020603050405020304" pitchFamily="18" charset="0"/>
                <a:cs typeface="Times New Roman" panose="02020603050405020304" pitchFamily="18" charset="0"/>
              </a:rPr>
              <a:t> Seeks to eliminate the use of child soldiers by raising the minimum age for direct participation in hostilities to 18</a:t>
            </a:r>
            <a:endParaRPr lang="en-IN" sz="1600" b="0" i="0" u="none" dirty="0">
              <a:solidFill>
                <a:srgbClr val="334155"/>
              </a:solidFill>
              <a:latin typeface="Times New Roman" panose="02020603050405020304" pitchFamily="18" charset="0"/>
              <a:cs typeface="Times New Roman" panose="02020603050405020304" pitchFamily="18" charset="0"/>
            </a:endParaRPr>
          </a:p>
          <a:p>
            <a:pPr algn="l">
              <a:lnSpc>
                <a:spcPts val="2160"/>
              </a:lnSpc>
            </a:pPr>
            <a:r>
              <a:rPr sz="1600" b="0" i="0" u="none" dirty="0">
                <a:solidFill>
                  <a:srgbClr val="334155"/>
                </a:solidFill>
                <a:latin typeface="Times New Roman" panose="02020603050405020304" pitchFamily="18" charset="0"/>
                <a:cs typeface="Times New Roman" panose="02020603050405020304" pitchFamily="18" charset="0"/>
              </a:rPr>
              <a:t>.</a:t>
            </a:r>
          </a:p>
        </p:txBody>
      </p:sp>
      <p:sp>
        <p:nvSpPr>
          <p:cNvPr id="3" name="TextBox 2"/>
          <p:cNvSpPr txBox="1"/>
          <p:nvPr/>
        </p:nvSpPr>
        <p:spPr>
          <a:xfrm>
            <a:off x="2190750" y="2863460"/>
            <a:ext cx="8191500" cy="1389355"/>
          </a:xfrm>
          <a:prstGeom prst="rect">
            <a:avLst/>
          </a:prstGeom>
          <a:noFill/>
        </p:spPr>
        <p:txBody>
          <a:bodyPr wrap="square" lIns="0" tIns="0" rIns="0" bIns="0" anchor="t">
            <a:spAutoFit/>
          </a:bodyPr>
          <a:lstStyle/>
          <a:p>
            <a:pPr algn="l">
              <a:lnSpc>
                <a:spcPts val="2160"/>
              </a:lnSpc>
            </a:pPr>
            <a:endParaRPr lang="en-IN" sz="1350" b="1" i="0" u="none" dirty="0">
              <a:solidFill>
                <a:srgbClr val="334155"/>
              </a:solidFill>
              <a:latin typeface="DM Sans"/>
            </a:endParaRPr>
          </a:p>
          <a:p>
            <a:pPr algn="l">
              <a:lnSpc>
                <a:spcPts val="2160"/>
              </a:lnSpc>
            </a:pPr>
            <a:r>
              <a:rPr lang="en-US" sz="1600" b="1" i="0" u="none" dirty="0">
                <a:solidFill>
                  <a:srgbClr val="334155"/>
                </a:solidFill>
                <a:latin typeface="Times New Roman" panose="02020603050405020304" pitchFamily="18" charset="0"/>
                <a:cs typeface="Times New Roman" panose="02020603050405020304" pitchFamily="18" charset="0"/>
              </a:rPr>
              <a:t>Optional Protocol to the Convention on the Rights of the Child on the sale of children, child prostitution and child pornography (commonly referred to as OPSC)</a:t>
            </a:r>
            <a:r>
              <a:rPr sz="1600" b="1" i="0" u="none" dirty="0">
                <a:solidFill>
                  <a:srgbClr val="334155"/>
                </a:solidFill>
                <a:latin typeface="Times New Roman" panose="02020603050405020304" pitchFamily="18" charset="0"/>
                <a:cs typeface="Times New Roman" panose="02020603050405020304" pitchFamily="18" charset="0"/>
              </a:rPr>
              <a:t> (2000):</a:t>
            </a:r>
            <a:r>
              <a:rPr sz="1600" b="0" i="0" u="none" dirty="0">
                <a:solidFill>
                  <a:srgbClr val="334155"/>
                </a:solidFill>
                <a:latin typeface="Times New Roman" panose="02020603050405020304" pitchFamily="18" charset="0"/>
                <a:cs typeface="Times New Roman" panose="02020603050405020304" pitchFamily="18" charset="0"/>
              </a:rPr>
              <a:t> Requires states to criminalize sex trafficking, sexual exploitation, forced labor, and illegal organ donation involving minors</a:t>
            </a:r>
            <a:r>
              <a:rPr sz="1350" b="0" i="0" u="none" dirty="0">
                <a:solidFill>
                  <a:srgbClr val="334155"/>
                </a:solidFill>
                <a:latin typeface="DM Sans"/>
              </a:rPr>
              <a:t>.</a:t>
            </a:r>
          </a:p>
        </p:txBody>
      </p:sp>
      <p:sp>
        <p:nvSpPr>
          <p:cNvPr id="4" name="TextBox 3"/>
          <p:cNvSpPr txBox="1"/>
          <p:nvPr/>
        </p:nvSpPr>
        <p:spPr>
          <a:xfrm>
            <a:off x="2190750" y="3881437"/>
            <a:ext cx="8191500" cy="1389611"/>
          </a:xfrm>
          <a:prstGeom prst="rect">
            <a:avLst/>
          </a:prstGeom>
          <a:noFill/>
        </p:spPr>
        <p:txBody>
          <a:bodyPr wrap="square" lIns="0" tIns="0" rIns="0" bIns="0" anchor="t">
            <a:spAutoFit/>
          </a:bodyPr>
          <a:lstStyle/>
          <a:p>
            <a:pPr algn="l">
              <a:lnSpc>
                <a:spcPts val="2160"/>
              </a:lnSpc>
            </a:pPr>
            <a:endParaRPr lang="en-IN" sz="1350" b="1" i="0" u="none" dirty="0">
              <a:solidFill>
                <a:srgbClr val="334155"/>
              </a:solidFill>
              <a:latin typeface="DM Sans"/>
            </a:endParaRPr>
          </a:p>
          <a:p>
            <a:pPr algn="l">
              <a:lnSpc>
                <a:spcPts val="2160"/>
              </a:lnSpc>
            </a:pPr>
            <a:endParaRPr lang="en-IN" sz="1350" b="1" dirty="0">
              <a:solidFill>
                <a:srgbClr val="334155"/>
              </a:solidFill>
              <a:latin typeface="DM Sans"/>
            </a:endParaRPr>
          </a:p>
          <a:p>
            <a:pPr algn="l">
              <a:lnSpc>
                <a:spcPts val="2160"/>
              </a:lnSpc>
            </a:pPr>
            <a:r>
              <a:rPr lang="en-US" sz="1350" b="1" i="0" u="none" dirty="0">
                <a:solidFill>
                  <a:srgbClr val="334155"/>
                </a:solidFill>
                <a:latin typeface="DM Sans"/>
              </a:rPr>
              <a:t>Optional Protocol to the Convention on the Rights of the Child on a communications procedure (commonly referred to as OPIC). </a:t>
            </a:r>
            <a:r>
              <a:rPr sz="1350" b="1" i="0" u="none" dirty="0">
                <a:solidFill>
                  <a:srgbClr val="334155"/>
                </a:solidFill>
                <a:latin typeface="DM Sans"/>
              </a:rPr>
              <a:t>(2011):</a:t>
            </a:r>
            <a:r>
              <a:rPr sz="1350" b="0" i="0" u="none" dirty="0">
                <a:solidFill>
                  <a:srgbClr val="334155"/>
                </a:solidFill>
                <a:latin typeface="DM Sans"/>
              </a:rPr>
              <a:t> Allows individual children to submit formal complaints of rights violations directly to the UN.</a:t>
            </a:r>
          </a:p>
        </p:txBody>
      </p:sp>
      <p:sp>
        <p:nvSpPr>
          <p:cNvPr id="5" name="TextBox 4"/>
          <p:cNvSpPr txBox="1"/>
          <p:nvPr/>
        </p:nvSpPr>
        <p:spPr>
          <a:xfrm>
            <a:off x="2190750" y="4401506"/>
            <a:ext cx="8191500" cy="1671740"/>
          </a:xfrm>
          <a:prstGeom prst="rect">
            <a:avLst/>
          </a:prstGeom>
          <a:noFill/>
        </p:spPr>
        <p:txBody>
          <a:bodyPr wrap="square" lIns="0" tIns="0" rIns="0" bIns="0" anchor="t">
            <a:spAutoFit/>
          </a:bodyPr>
          <a:lstStyle/>
          <a:p>
            <a:pPr algn="l">
              <a:lnSpc>
                <a:spcPts val="2160"/>
              </a:lnSpc>
            </a:pPr>
            <a:endParaRPr lang="en-IN" sz="1350" b="1" i="0" u="none" dirty="0">
              <a:solidFill>
                <a:srgbClr val="334155"/>
              </a:solidFill>
              <a:latin typeface="DM Sans"/>
            </a:endParaRPr>
          </a:p>
          <a:p>
            <a:pPr algn="l">
              <a:lnSpc>
                <a:spcPts val="2160"/>
              </a:lnSpc>
            </a:pPr>
            <a:endParaRPr lang="en-IN" sz="1350" b="1" dirty="0">
              <a:solidFill>
                <a:srgbClr val="334155"/>
              </a:solidFill>
              <a:latin typeface="DM Sans"/>
            </a:endParaRPr>
          </a:p>
          <a:p>
            <a:pPr algn="l">
              <a:lnSpc>
                <a:spcPts val="2160"/>
              </a:lnSpc>
            </a:pPr>
            <a:endParaRPr lang="en-IN" sz="1350" b="1" i="0" u="none" dirty="0">
              <a:solidFill>
                <a:srgbClr val="334155"/>
              </a:solidFill>
              <a:latin typeface="DM Sans"/>
            </a:endParaRPr>
          </a:p>
          <a:p>
            <a:pPr algn="l">
              <a:lnSpc>
                <a:spcPts val="2160"/>
              </a:lnSpc>
            </a:pPr>
            <a:endParaRPr lang="en-IN" sz="1350" b="1" dirty="0">
              <a:solidFill>
                <a:srgbClr val="334155"/>
              </a:solidFill>
              <a:latin typeface="DM Sans"/>
            </a:endParaRPr>
          </a:p>
          <a:p>
            <a:pPr algn="l">
              <a:lnSpc>
                <a:spcPts val="2160"/>
              </a:lnSpc>
            </a:pPr>
            <a:r>
              <a:rPr sz="1600" b="1" i="0" u="none" dirty="0">
                <a:solidFill>
                  <a:srgbClr val="334155"/>
                </a:solidFill>
                <a:latin typeface="Times New Roman" panose="02020603050405020304" pitchFamily="18" charset="0"/>
                <a:cs typeface="Times New Roman" panose="02020603050405020304" pitchFamily="18" charset="0"/>
              </a:rPr>
              <a:t>Right to Education (</a:t>
            </a:r>
            <a:r>
              <a:rPr lang="en-IN" sz="1600" b="1" i="0" u="none" dirty="0">
                <a:solidFill>
                  <a:srgbClr val="334155"/>
                </a:solidFill>
                <a:latin typeface="Times New Roman" panose="02020603050405020304" pitchFamily="18" charset="0"/>
                <a:cs typeface="Times New Roman" panose="02020603050405020304" pitchFamily="18" charset="0"/>
              </a:rPr>
              <a:t>Emerging </a:t>
            </a:r>
            <a:r>
              <a:rPr sz="1600" b="1" i="0" u="none" dirty="0">
                <a:solidFill>
                  <a:srgbClr val="334155"/>
                </a:solidFill>
                <a:latin typeface="Times New Roman" panose="02020603050405020304" pitchFamily="18" charset="0"/>
                <a:cs typeface="Times New Roman" panose="02020603050405020304" pitchFamily="18" charset="0"/>
              </a:rPr>
              <a:t>Draft):</a:t>
            </a:r>
            <a:r>
              <a:rPr sz="1600" b="0" i="0" u="none" dirty="0">
                <a:solidFill>
                  <a:srgbClr val="334155"/>
                </a:solidFill>
                <a:latin typeface="Times New Roman" panose="02020603050405020304" pitchFamily="18" charset="0"/>
                <a:cs typeface="Times New Roman" panose="02020603050405020304" pitchFamily="18" charset="0"/>
              </a:rPr>
              <a:t> Aims to secure legally binding international standards for free and compulsory early childhood education</a:t>
            </a:r>
            <a:r>
              <a:rPr sz="1350" b="0" i="0" u="none" dirty="0">
                <a:solidFill>
                  <a:srgbClr val="334155"/>
                </a:solidFill>
                <a:latin typeface="DM Sans"/>
              </a:rPr>
              <a:t>.</a:t>
            </a:r>
          </a:p>
        </p:txBody>
      </p:sp>
      <p:pic>
        <p:nvPicPr>
          <p:cNvPr id="6" name="Picture 5" descr="image.png"/>
          <p:cNvPicPr>
            <a:picLocks noChangeAspect="1"/>
          </p:cNvPicPr>
          <p:nvPr/>
        </p:nvPicPr>
        <p:blipFill>
          <a:blip r:embed="rId2"/>
          <a:stretch>
            <a:fillRect/>
          </a:stretch>
        </p:blipFill>
        <p:spPr>
          <a:xfrm>
            <a:off x="1809750" y="2486281"/>
            <a:ext cx="228600" cy="247650"/>
          </a:xfrm>
          <a:prstGeom prst="rect">
            <a:avLst/>
          </a:prstGeom>
        </p:spPr>
      </p:pic>
      <p:pic>
        <p:nvPicPr>
          <p:cNvPr id="7" name="Picture 6" descr="image.png"/>
          <p:cNvPicPr>
            <a:picLocks noChangeAspect="1"/>
          </p:cNvPicPr>
          <p:nvPr/>
        </p:nvPicPr>
        <p:blipFill>
          <a:blip r:embed="rId3"/>
          <a:stretch>
            <a:fillRect/>
          </a:stretch>
        </p:blipFill>
        <p:spPr>
          <a:xfrm>
            <a:off x="1809750" y="3473012"/>
            <a:ext cx="228600" cy="247650"/>
          </a:xfrm>
          <a:prstGeom prst="rect">
            <a:avLst/>
          </a:prstGeom>
        </p:spPr>
      </p:pic>
      <p:pic>
        <p:nvPicPr>
          <p:cNvPr id="8" name="Picture 7" descr="image.png"/>
          <p:cNvPicPr>
            <a:picLocks noChangeAspect="1"/>
          </p:cNvPicPr>
          <p:nvPr/>
        </p:nvPicPr>
        <p:blipFill>
          <a:blip r:embed="rId4"/>
          <a:stretch>
            <a:fillRect/>
          </a:stretch>
        </p:blipFill>
        <p:spPr>
          <a:xfrm>
            <a:off x="1809750" y="4504648"/>
            <a:ext cx="228600" cy="247650"/>
          </a:xfrm>
          <a:prstGeom prst="rect">
            <a:avLst/>
          </a:prstGeom>
        </p:spPr>
      </p:pic>
      <p:pic>
        <p:nvPicPr>
          <p:cNvPr id="9" name="Picture 8" descr="image.png"/>
          <p:cNvPicPr>
            <a:picLocks noChangeAspect="1"/>
          </p:cNvPicPr>
          <p:nvPr/>
        </p:nvPicPr>
        <p:blipFill>
          <a:blip r:embed="rId5"/>
          <a:stretch>
            <a:fillRect/>
          </a:stretch>
        </p:blipFill>
        <p:spPr>
          <a:xfrm>
            <a:off x="1809750" y="5739029"/>
            <a:ext cx="228600" cy="247650"/>
          </a:xfrm>
          <a:prstGeom prst="rect">
            <a:avLst/>
          </a:prstGeom>
        </p:spPr>
      </p:pic>
      <p:sp>
        <p:nvSpPr>
          <p:cNvPr id="10" name="TextBox 9"/>
          <p:cNvSpPr txBox="1"/>
          <p:nvPr/>
        </p:nvSpPr>
        <p:spPr>
          <a:xfrm>
            <a:off x="571500" y="571500"/>
            <a:ext cx="11601450" cy="523875"/>
          </a:xfrm>
          <a:prstGeom prst="rect">
            <a:avLst/>
          </a:prstGeom>
          <a:noFill/>
        </p:spPr>
        <p:txBody>
          <a:bodyPr wrap="square" lIns="0" tIns="0" rIns="0" bIns="0" anchor="t">
            <a:spAutoFit/>
          </a:bodyPr>
          <a:lstStyle/>
          <a:p>
            <a:pPr algn="l"/>
            <a:r>
              <a:rPr sz="3300" b="1" i="0" u="none" dirty="0">
                <a:solidFill>
                  <a:srgbClr val="0B2545"/>
                </a:solidFill>
                <a:latin typeface="Times New Roman" panose="02020603050405020304" pitchFamily="18" charset="0"/>
                <a:cs typeface="Times New Roman" panose="02020603050405020304" pitchFamily="18" charset="0"/>
              </a:rPr>
              <a:t>Treaties and Optional Protocols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C7706C-0F5F-12AF-4818-439E4201B26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Impact of UNCRC In India</a:t>
            </a:r>
          </a:p>
        </p:txBody>
      </p:sp>
      <p:sp>
        <p:nvSpPr>
          <p:cNvPr id="3" name="Content Placeholder 2">
            <a:extLst>
              <a:ext uri="{FF2B5EF4-FFF2-40B4-BE49-F238E27FC236}">
                <a16:creationId xmlns:a16="http://schemas.microsoft.com/office/drawing/2014/main" xmlns="" id="{8851B7BE-9A17-94BB-A33F-63EE73BF5F12}"/>
              </a:ext>
            </a:extLst>
          </p:cNvPr>
          <p:cNvSpPr>
            <a:spLocks noGrp="1"/>
          </p:cNvSpPr>
          <p:nvPr>
            <p:ph idx="1"/>
          </p:nvPr>
        </p:nvSpPr>
        <p:spPr>
          <a:xfrm>
            <a:off x="0" y="1600200"/>
            <a:ext cx="12192000" cy="5257800"/>
          </a:xfrm>
        </p:spPr>
        <p:txBody>
          <a:bodyPr>
            <a:normAutofit/>
          </a:bodyPr>
          <a:lstStyle/>
          <a:p>
            <a:pPr>
              <a:buFont typeface="Wingdings" panose="05000000000000000000" pitchFamily="2" charset="2"/>
              <a:buChar char="Ø"/>
            </a:pPr>
            <a:r>
              <a:rPr lang="en-IN" sz="1600" dirty="0">
                <a:solidFill>
                  <a:srgbClr val="334155"/>
                </a:solidFill>
                <a:latin typeface="Times New Roman" panose="02020603050405020304" pitchFamily="18" charset="0"/>
                <a:cs typeface="Times New Roman" panose="02020603050405020304" pitchFamily="18" charset="0"/>
              </a:rPr>
              <a:t>Since ratifying the UNCRC in 1992, India has taken significant steps to align its legal and policy framework with child rights standards. Several progressive laws, including – </a:t>
            </a:r>
          </a:p>
          <a:p>
            <a:endParaRPr lang="en-IN" sz="1600" dirty="0">
              <a:solidFill>
                <a:srgbClr val="334155"/>
              </a:solidFill>
              <a:latin typeface="Times New Roman" panose="02020603050405020304" pitchFamily="18" charset="0"/>
              <a:cs typeface="Times New Roman" panose="02020603050405020304" pitchFamily="18" charset="0"/>
            </a:endParaRPr>
          </a:p>
          <a:p>
            <a:r>
              <a:rPr lang="en-IN" sz="1600" b="1" dirty="0">
                <a:solidFill>
                  <a:srgbClr val="334155"/>
                </a:solidFill>
                <a:latin typeface="Times New Roman" panose="02020603050405020304" pitchFamily="18" charset="0"/>
                <a:cs typeface="Times New Roman" panose="02020603050405020304" pitchFamily="18" charset="0"/>
              </a:rPr>
              <a:t>The Protection of Children from Sexual Offences Act,2012 </a:t>
            </a:r>
          </a:p>
          <a:p>
            <a:r>
              <a:rPr lang="en-IN" sz="1600" b="1" dirty="0">
                <a:solidFill>
                  <a:srgbClr val="334155"/>
                </a:solidFill>
                <a:latin typeface="Times New Roman" panose="02020603050405020304" pitchFamily="18" charset="0"/>
                <a:cs typeface="Times New Roman" panose="02020603050405020304" pitchFamily="18" charset="0"/>
              </a:rPr>
              <a:t>The Right of Children to Free and Compulsory  Education Act, 2009</a:t>
            </a:r>
          </a:p>
          <a:p>
            <a:r>
              <a:rPr lang="en-IN" sz="1600" dirty="0">
                <a:solidFill>
                  <a:srgbClr val="334155"/>
                </a:solidFill>
                <a:latin typeface="Times New Roman" panose="02020603050405020304" pitchFamily="18" charset="0"/>
                <a:cs typeface="Times New Roman" panose="02020603050405020304" pitchFamily="18" charset="0"/>
              </a:rPr>
              <a:t> </a:t>
            </a:r>
            <a:r>
              <a:rPr lang="en-IN" sz="1600" b="1" dirty="0">
                <a:solidFill>
                  <a:srgbClr val="334155"/>
                </a:solidFill>
                <a:latin typeface="Times New Roman" panose="02020603050405020304" pitchFamily="18" charset="0"/>
                <a:cs typeface="Times New Roman" panose="02020603050405020304" pitchFamily="18" charset="0"/>
              </a:rPr>
              <a:t>The Child Marriage Prohibition Act,2006</a:t>
            </a:r>
          </a:p>
          <a:p>
            <a:r>
              <a:rPr lang="en-US" sz="1600" dirty="0">
                <a:latin typeface="Times New Roman" panose="02020603050405020304" pitchFamily="18" charset="0"/>
                <a:cs typeface="Times New Roman" panose="02020603050405020304" pitchFamily="18" charset="0"/>
              </a:rPr>
              <a:t>Commissions for Protection of Child Rights Act, 2005 (</a:t>
            </a:r>
            <a:r>
              <a:rPr lang="en-US" sz="1600" dirty="0">
                <a:latin typeface="Times New Roman" panose="02020603050405020304" pitchFamily="18" charset="0"/>
                <a:cs typeface="Times New Roman" panose="02020603050405020304" pitchFamily="18" charset="0"/>
                <a:hlinkClick r:id="rId2"/>
              </a:rPr>
              <a:t>https://ncpcr.gov.in/public/</a:t>
            </a:r>
            <a:r>
              <a:rPr lang="en-US" sz="1600" dirty="0">
                <a:latin typeface="Times New Roman" panose="02020603050405020304" pitchFamily="18" charset="0"/>
                <a:cs typeface="Times New Roman" panose="02020603050405020304" pitchFamily="18" charset="0"/>
              </a:rPr>
              <a:t> </a:t>
            </a:r>
            <a:endParaRPr lang="en-IN" sz="1600" b="1" dirty="0">
              <a:solidFill>
                <a:srgbClr val="334155"/>
              </a:solidFill>
              <a:latin typeface="Times New Roman" panose="02020603050405020304" pitchFamily="18" charset="0"/>
              <a:cs typeface="Times New Roman" panose="02020603050405020304" pitchFamily="18" charset="0"/>
            </a:endParaRPr>
          </a:p>
          <a:p>
            <a:r>
              <a:rPr lang="en-IN" sz="1600" dirty="0">
                <a:solidFill>
                  <a:srgbClr val="334155"/>
                </a:solidFill>
                <a:latin typeface="Times New Roman" panose="02020603050405020304" pitchFamily="18" charset="0"/>
                <a:cs typeface="Times New Roman" panose="02020603050405020304" pitchFamily="18" charset="0"/>
              </a:rPr>
              <a:t>National programmes such as – </a:t>
            </a:r>
          </a:p>
          <a:p>
            <a:r>
              <a:rPr lang="en-IN" sz="1600" dirty="0">
                <a:solidFill>
                  <a:srgbClr val="334155"/>
                </a:solidFill>
                <a:latin typeface="Times New Roman" panose="02020603050405020304" pitchFamily="18" charset="0"/>
                <a:cs typeface="Times New Roman" panose="02020603050405020304" pitchFamily="18" charset="0"/>
              </a:rPr>
              <a:t> </a:t>
            </a:r>
            <a:r>
              <a:rPr lang="en-IN" sz="1600" b="1" dirty="0">
                <a:solidFill>
                  <a:srgbClr val="334155"/>
                </a:solidFill>
                <a:latin typeface="Times New Roman" panose="02020603050405020304" pitchFamily="18" charset="0"/>
                <a:cs typeface="Times New Roman" panose="02020603050405020304" pitchFamily="18" charset="0"/>
              </a:rPr>
              <a:t>ICDS, </a:t>
            </a:r>
          </a:p>
          <a:p>
            <a:r>
              <a:rPr lang="en-IN" sz="1600" b="1" dirty="0">
                <a:solidFill>
                  <a:srgbClr val="334155"/>
                </a:solidFill>
                <a:latin typeface="Times New Roman" panose="02020603050405020304" pitchFamily="18" charset="0"/>
                <a:cs typeface="Times New Roman" panose="02020603050405020304" pitchFamily="18" charset="0"/>
              </a:rPr>
              <a:t>Poshan Abhiyaan</a:t>
            </a:r>
            <a:r>
              <a:rPr lang="en-IN" sz="1600" dirty="0">
                <a:solidFill>
                  <a:srgbClr val="334155"/>
                </a:solidFill>
                <a:latin typeface="Times New Roman" panose="02020603050405020304" pitchFamily="18" charset="0"/>
                <a:cs typeface="Times New Roman" panose="02020603050405020304" pitchFamily="18" charset="0"/>
              </a:rPr>
              <a:t>,</a:t>
            </a:r>
          </a:p>
          <a:p>
            <a:r>
              <a:rPr lang="en-IN" sz="1600" dirty="0">
                <a:solidFill>
                  <a:srgbClr val="334155"/>
                </a:solidFill>
                <a:latin typeface="Times New Roman" panose="02020603050405020304" pitchFamily="18" charset="0"/>
                <a:cs typeface="Times New Roman" panose="02020603050405020304" pitchFamily="18" charset="0"/>
              </a:rPr>
              <a:t> and child protection schemes have expanded access to nutrition, education and safety nets.</a:t>
            </a:r>
          </a:p>
          <a:p>
            <a:endParaRPr lang="en-IN" sz="1600" dirty="0">
              <a:solidFill>
                <a:srgbClr val="334155"/>
              </a:solidFill>
              <a:latin typeface="Times New Roman" panose="02020603050405020304" pitchFamily="18" charset="0"/>
              <a:cs typeface="Times New Roman" panose="02020603050405020304" pitchFamily="18" charset="0"/>
            </a:endParaRPr>
          </a:p>
          <a:p>
            <a:pPr marL="0" indent="0">
              <a:buNone/>
            </a:pPr>
            <a:r>
              <a:rPr lang="en-IN" sz="1600" dirty="0">
                <a:solidFill>
                  <a:srgbClr val="334155"/>
                </a:solidFill>
                <a:latin typeface="Times New Roman" panose="02020603050405020304" pitchFamily="18" charset="0"/>
                <a:cs typeface="Times New Roman" panose="02020603050405020304" pitchFamily="18" charset="0"/>
              </a:rPr>
              <a:t>  Improvements in </a:t>
            </a:r>
            <a:r>
              <a:rPr lang="en-IN" sz="1600" b="1" dirty="0">
                <a:solidFill>
                  <a:srgbClr val="334155"/>
                </a:solidFill>
                <a:latin typeface="Times New Roman" panose="02020603050405020304" pitchFamily="18" charset="0"/>
                <a:cs typeface="Times New Roman" panose="02020603050405020304" pitchFamily="18" charset="0"/>
              </a:rPr>
              <a:t>child mortality rates</a:t>
            </a:r>
            <a:r>
              <a:rPr lang="en-IN" sz="1600" dirty="0">
                <a:solidFill>
                  <a:srgbClr val="334155"/>
                </a:solidFill>
                <a:latin typeface="Times New Roman" panose="02020603050405020304" pitchFamily="18" charset="0"/>
                <a:cs typeface="Times New Roman" panose="02020603050405020304" pitchFamily="18" charset="0"/>
              </a:rPr>
              <a:t>, </a:t>
            </a:r>
            <a:r>
              <a:rPr lang="en-IN" sz="1600" b="1" dirty="0">
                <a:solidFill>
                  <a:srgbClr val="334155"/>
                </a:solidFill>
                <a:latin typeface="Times New Roman" panose="02020603050405020304" pitchFamily="18" charset="0"/>
                <a:cs typeface="Times New Roman" panose="02020603050405020304" pitchFamily="18" charset="0"/>
              </a:rPr>
              <a:t>school enrolment and awareness around child protection </a:t>
            </a:r>
            <a:r>
              <a:rPr lang="en-IN" sz="1600" dirty="0">
                <a:solidFill>
                  <a:srgbClr val="334155"/>
                </a:solidFill>
                <a:latin typeface="Times New Roman" panose="02020603050405020304" pitchFamily="18" charset="0"/>
                <a:cs typeface="Times New Roman" panose="02020603050405020304" pitchFamily="18" charset="0"/>
              </a:rPr>
              <a:t>demonstrate measurable progress. Institutional mechanisms like the </a:t>
            </a:r>
            <a:r>
              <a:rPr lang="en-IN" sz="1600" b="1" dirty="0">
                <a:solidFill>
                  <a:srgbClr val="334155"/>
                </a:solidFill>
                <a:latin typeface="Times New Roman" panose="02020603050405020304" pitchFamily="18" charset="0"/>
                <a:cs typeface="Times New Roman" panose="02020603050405020304" pitchFamily="18" charset="0"/>
              </a:rPr>
              <a:t>National Commission for Protection of Child Rights </a:t>
            </a:r>
            <a:r>
              <a:rPr lang="en-IN" sz="1600" dirty="0">
                <a:solidFill>
                  <a:srgbClr val="334155"/>
                </a:solidFill>
                <a:latin typeface="Times New Roman" panose="02020603050405020304" pitchFamily="18" charset="0"/>
                <a:cs typeface="Times New Roman" panose="02020603050405020304" pitchFamily="18" charset="0"/>
              </a:rPr>
              <a:t>further strengthen oversight and accountability. While implementation varies across regions, India has established a comprehensive foundation for advancing children’s rights</a:t>
            </a:r>
          </a:p>
        </p:txBody>
      </p:sp>
    </p:spTree>
    <p:extLst>
      <p:ext uri="{BB962C8B-B14F-4D97-AF65-F5344CB8AC3E}">
        <p14:creationId xmlns:p14="http://schemas.microsoft.com/office/powerpoint/2010/main" val="4141183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24500" y="2774602"/>
            <a:ext cx="1143000" cy="38100"/>
          </a:xfrm>
          <a:prstGeom prst="rect">
            <a:avLst/>
          </a:prstGeom>
          <a:solidFill>
            <a:srgbClr val="D4AF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25328" y="3098452"/>
            <a:ext cx="10741342" cy="714375"/>
          </a:xfrm>
          <a:prstGeom prst="rect">
            <a:avLst/>
          </a:prstGeom>
          <a:noFill/>
        </p:spPr>
        <p:txBody>
          <a:bodyPr wrap="square" lIns="0" tIns="0" rIns="0" bIns="0" anchor="t">
            <a:spAutoFit/>
          </a:bodyPr>
          <a:lstStyle/>
          <a:p>
            <a:pPr algn="ctr"/>
            <a:r>
              <a:rPr sz="4500" b="1" i="0" u="none" dirty="0">
                <a:solidFill>
                  <a:srgbClr val="D4AF37"/>
                </a:solidFill>
                <a:latin typeface="Times New Roman" panose="02020603050405020304" pitchFamily="18" charset="0"/>
                <a:cs typeface="Times New Roman" panose="02020603050405020304" pitchFamily="18" charset="0"/>
              </a:rPr>
              <a:t>The UNCRC and the Indian Judiciary</a:t>
            </a:r>
          </a:p>
        </p:txBody>
      </p:sp>
      <p:sp>
        <p:nvSpPr>
          <p:cNvPr id="4" name="TextBox 3"/>
          <p:cNvSpPr txBox="1"/>
          <p:nvPr/>
        </p:nvSpPr>
        <p:spPr>
          <a:xfrm>
            <a:off x="2466975" y="4003327"/>
            <a:ext cx="7258050" cy="344903"/>
          </a:xfrm>
          <a:prstGeom prst="rect">
            <a:avLst/>
          </a:prstGeom>
          <a:noFill/>
        </p:spPr>
        <p:txBody>
          <a:bodyPr wrap="square" lIns="0" tIns="0" rIns="0" bIns="0" anchor="t">
            <a:spAutoFit/>
          </a:bodyPr>
          <a:lstStyle/>
          <a:p>
            <a:pPr algn="ctr">
              <a:lnSpc>
                <a:spcPts val="2879"/>
              </a:lnSpc>
            </a:pPr>
            <a:r>
              <a:rPr sz="1800" b="0" i="0" u="none" dirty="0">
                <a:solidFill>
                  <a:srgbClr val="00B0F0"/>
                </a:solidFill>
                <a:latin typeface="Times New Roman" panose="02020603050405020304" pitchFamily="18" charset="0"/>
                <a:cs typeface="Times New Roman" panose="02020603050405020304" pitchFamily="18" charset="0"/>
              </a:rPr>
              <a:t>Expanding the scope of fundamental rights through international law</a:t>
            </a:r>
            <a:r>
              <a:rPr sz="1800" b="0" i="0" u="none" dirty="0">
                <a:solidFill>
                  <a:srgbClr val="E2E8F0"/>
                </a:solidFill>
                <a:latin typeface="DM Sans"/>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571500" y="2466975"/>
            <a:ext cx="5286375" cy="2733526"/>
          </a:xfrm>
          <a:prstGeom prst="rect">
            <a:avLst/>
          </a:prstGeom>
        </p:spPr>
      </p:pic>
      <p:pic>
        <p:nvPicPr>
          <p:cNvPr id="3" name="Picture 2" descr="image.png"/>
          <p:cNvPicPr>
            <a:picLocks noChangeAspect="1"/>
          </p:cNvPicPr>
          <p:nvPr/>
        </p:nvPicPr>
        <p:blipFill>
          <a:blip r:embed="rId3"/>
          <a:stretch>
            <a:fillRect/>
          </a:stretch>
        </p:blipFill>
        <p:spPr>
          <a:xfrm>
            <a:off x="6334125" y="2466975"/>
            <a:ext cx="5286375" cy="2733526"/>
          </a:xfrm>
          <a:prstGeom prst="rect">
            <a:avLst/>
          </a:prstGeom>
        </p:spPr>
      </p:pic>
      <p:sp>
        <p:nvSpPr>
          <p:cNvPr id="4" name="TextBox 3"/>
          <p:cNvSpPr txBox="1"/>
          <p:nvPr/>
        </p:nvSpPr>
        <p:spPr>
          <a:xfrm>
            <a:off x="849391" y="2857500"/>
            <a:ext cx="4730591" cy="2769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0B2545"/>
                </a:solidFill>
                <a:effectLst/>
                <a:uLnTx/>
                <a:uFillTx/>
                <a:latin typeface="Merriweather"/>
                <a:ea typeface="+mn-ea"/>
                <a:cs typeface="+mn-cs"/>
              </a:rPr>
              <a:t>1</a:t>
            </a:r>
            <a:r>
              <a:rPr kumimoji="0"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 Salil Bali v. Union of India (2013)</a:t>
            </a:r>
            <a:r>
              <a:rPr kumimoji="0" lang="en-IN"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 7 SCC 705</a:t>
            </a:r>
            <a:endParaRPr kumimoji="0"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endParaRPr>
          </a:p>
        </p:txBody>
      </p:sp>
      <p:sp>
        <p:nvSpPr>
          <p:cNvPr id="5" name="TextBox 4"/>
          <p:cNvSpPr txBox="1"/>
          <p:nvPr/>
        </p:nvSpPr>
        <p:spPr>
          <a:xfrm>
            <a:off x="962025" y="3295650"/>
            <a:ext cx="4505325" cy="1678473"/>
          </a:xfrm>
          <a:prstGeom prst="rect">
            <a:avLst/>
          </a:prstGeom>
          <a:noFill/>
        </p:spPr>
        <p:txBody>
          <a:bodyPr wrap="square" lIns="0" tIns="0" rIns="0" bIns="0" anchor="t">
            <a:spAutoFit/>
          </a:bodyPr>
          <a:lstStyle/>
          <a:p>
            <a:pPr marL="0" marR="0" lvl="0" indent="0" algn="ctr" defTabSz="457200" rtl="0" eaLnBrk="1" fontAlgn="auto" latinLnBrk="0" hangingPunct="1">
              <a:lnSpc>
                <a:spcPts val="216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334155"/>
              </a:solidFill>
              <a:effectLst/>
              <a:uLnTx/>
              <a:uFillTx/>
              <a:latin typeface="DM Sans"/>
              <a:ea typeface="+mn-ea"/>
              <a:cs typeface="+mn-cs"/>
            </a:endParaRPr>
          </a:p>
          <a:p>
            <a:pPr marL="0" marR="0" lvl="0" indent="0" algn="ctr" defTabSz="457200" rtl="0" eaLnBrk="1" fontAlgn="auto" latinLnBrk="0" hangingPunct="1">
              <a:lnSpc>
                <a:spcPts val="2160"/>
              </a:lnSpc>
              <a:spcBef>
                <a:spcPts val="0"/>
              </a:spcBef>
              <a:spcAft>
                <a:spcPts val="0"/>
              </a:spcAft>
              <a:buClrTx/>
              <a:buSzTx/>
              <a:buFontTx/>
              <a:buNone/>
              <a:tabLst/>
              <a:defRPr/>
            </a:pPr>
            <a:r>
              <a:rPr kumimoji="0" sz="1600" b="0" i="0" u="none" strike="noStrike" kern="1200" cap="none" spc="0" normalizeH="0" baseline="0" noProof="0" dirty="0">
                <a:ln>
                  <a:noFill/>
                </a:ln>
                <a:solidFill>
                  <a:srgbClr val="334155"/>
                </a:solidFill>
                <a:effectLst/>
                <a:uLnTx/>
                <a:uFillTx/>
                <a:latin typeface="Times New Roman" panose="02020603050405020304" pitchFamily="18" charset="0"/>
                <a:cs typeface="Times New Roman" panose="02020603050405020304" pitchFamily="18" charset="0"/>
              </a:rPr>
              <a:t>Dismissed a petition to lower the juvenile age to 16. The Court relied on UNCRC Articles 1, 37, and 40, emphasizing that the core philosophy of </a:t>
            </a:r>
            <a:r>
              <a:rPr kumimoji="0" sz="1600" b="1" i="0" u="none" strike="noStrike" kern="1200" cap="none" spc="0" normalizeH="0" baseline="0" noProof="0" dirty="0">
                <a:ln>
                  <a:noFill/>
                </a:ln>
                <a:solidFill>
                  <a:srgbClr val="334155"/>
                </a:solidFill>
                <a:effectLst/>
                <a:uLnTx/>
                <a:uFillTx/>
                <a:latin typeface="Times New Roman" panose="02020603050405020304" pitchFamily="18" charset="0"/>
                <a:cs typeface="Times New Roman" panose="02020603050405020304" pitchFamily="18" charset="0"/>
              </a:rPr>
              <a:t>rehabilitation over retribution</a:t>
            </a:r>
            <a:r>
              <a:rPr kumimoji="0" sz="1600" b="0" i="0" u="none" strike="noStrike" kern="1200" cap="none" spc="0" normalizeH="0" baseline="0" noProof="0" dirty="0">
                <a:ln>
                  <a:noFill/>
                </a:ln>
                <a:solidFill>
                  <a:srgbClr val="334155"/>
                </a:solidFill>
                <a:effectLst/>
                <a:uLnTx/>
                <a:uFillTx/>
                <a:latin typeface="Times New Roman" panose="02020603050405020304" pitchFamily="18" charset="0"/>
                <a:cs typeface="Times New Roman" panose="02020603050405020304" pitchFamily="18" charset="0"/>
              </a:rPr>
              <a:t> must guide India's juvenile justice system</a:t>
            </a:r>
            <a:r>
              <a:rPr kumimoji="0" sz="1600" b="0" i="0" u="none" strike="noStrike" kern="1200" cap="none" spc="0" normalizeH="0" baseline="0" noProof="0" dirty="0">
                <a:ln>
                  <a:noFill/>
                </a:ln>
                <a:solidFill>
                  <a:srgbClr val="334155"/>
                </a:solidFill>
                <a:effectLst/>
                <a:uLnTx/>
                <a:uFillTx/>
                <a:latin typeface="DM Sans"/>
                <a:ea typeface="+mn-ea"/>
                <a:cs typeface="+mn-cs"/>
              </a:rPr>
              <a:t>.</a:t>
            </a:r>
          </a:p>
        </p:txBody>
      </p:sp>
      <p:sp>
        <p:nvSpPr>
          <p:cNvPr id="6" name="TextBox 5"/>
          <p:cNvSpPr txBox="1"/>
          <p:nvPr/>
        </p:nvSpPr>
        <p:spPr>
          <a:xfrm>
            <a:off x="6612016" y="2857500"/>
            <a:ext cx="4730591" cy="553998"/>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0B2545"/>
                </a:solidFill>
                <a:effectLst/>
                <a:uLnTx/>
                <a:uFillTx/>
                <a:latin typeface="Merriweather"/>
                <a:ea typeface="+mn-ea"/>
                <a:cs typeface="+mn-cs"/>
              </a:rPr>
              <a:t>2. </a:t>
            </a:r>
            <a:r>
              <a:rPr kumimoji="0"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Independent Thought v. </a:t>
            </a:r>
            <a:r>
              <a:rPr lang="en-IN" b="1" dirty="0">
                <a:solidFill>
                  <a:srgbClr val="0B2545"/>
                </a:solidFill>
                <a:latin typeface="Times New Roman" panose="02020603050405020304" pitchFamily="18" charset="0"/>
                <a:cs typeface="Times New Roman" panose="02020603050405020304" pitchFamily="18" charset="0"/>
              </a:rPr>
              <a:t>Union of India</a:t>
            </a:r>
            <a:r>
              <a:rPr kumimoji="0" lang="en-IN"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  AIR 2017 SC 4904</a:t>
            </a:r>
            <a:endParaRPr kumimoji="0"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endParaRPr>
          </a:p>
        </p:txBody>
      </p:sp>
      <p:sp>
        <p:nvSpPr>
          <p:cNvPr id="7" name="TextBox 6"/>
          <p:cNvSpPr txBox="1"/>
          <p:nvPr/>
        </p:nvSpPr>
        <p:spPr>
          <a:xfrm>
            <a:off x="6724650" y="3295650"/>
            <a:ext cx="4505325" cy="1389611"/>
          </a:xfrm>
          <a:prstGeom prst="rect">
            <a:avLst/>
          </a:prstGeom>
          <a:noFill/>
        </p:spPr>
        <p:txBody>
          <a:bodyPr wrap="square" lIns="0" tIns="0" rIns="0" bIns="0" anchor="t">
            <a:spAutoFit/>
          </a:bodyPr>
          <a:lstStyle/>
          <a:p>
            <a:pPr marL="0" marR="0" lvl="0" indent="0" algn="ctr" defTabSz="457200" rtl="0" eaLnBrk="1" fontAlgn="auto" latinLnBrk="0" hangingPunct="1">
              <a:lnSpc>
                <a:spcPts val="216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334155"/>
              </a:solidFill>
              <a:effectLst/>
              <a:uLnTx/>
              <a:uFillTx/>
              <a:latin typeface="DM Sans"/>
              <a:ea typeface="+mn-ea"/>
              <a:cs typeface="+mn-cs"/>
            </a:endParaRPr>
          </a:p>
          <a:p>
            <a:pPr marL="0" marR="0" lvl="0" indent="0" algn="ctr" defTabSz="457200" rtl="0" eaLnBrk="1" fontAlgn="auto" latinLnBrk="0" hangingPunct="1">
              <a:lnSpc>
                <a:spcPts val="2160"/>
              </a:lnSpc>
              <a:spcBef>
                <a:spcPts val="0"/>
              </a:spcBef>
              <a:spcAft>
                <a:spcPts val="0"/>
              </a:spcAft>
              <a:buClrTx/>
              <a:buSzTx/>
              <a:buFontTx/>
              <a:buNone/>
              <a:tabLst/>
              <a:defRPr/>
            </a:pPr>
            <a:r>
              <a:rPr kumimoji="0" sz="1600" b="0" i="0" u="none" strike="noStrike" kern="1200" cap="none" spc="0" normalizeH="0" baseline="0" noProof="0" dirty="0">
                <a:ln>
                  <a:noFill/>
                </a:ln>
                <a:solidFill>
                  <a:srgbClr val="334155"/>
                </a:solidFill>
                <a:effectLst/>
                <a:uLnTx/>
                <a:uFillTx/>
                <a:latin typeface="Times New Roman" panose="02020603050405020304" pitchFamily="18" charset="0"/>
                <a:cs typeface="Times New Roman" panose="02020603050405020304" pitchFamily="18" charset="0"/>
              </a:rPr>
              <a:t>Struck down the IPC exception permitting sexual intercourse with minor wives. Cited UNCRC Articles 1, 19, 24, and 34, asserting a girl does not surrender her human rights or bodily integrity upon marriage</a:t>
            </a:r>
            <a:r>
              <a:rPr kumimoji="0" sz="1600" b="0" i="0" u="none" strike="noStrike" kern="1200" cap="none" spc="0" normalizeH="0" baseline="0" noProof="0" dirty="0">
                <a:ln>
                  <a:noFill/>
                </a:ln>
                <a:solidFill>
                  <a:srgbClr val="334155"/>
                </a:solidFill>
                <a:effectLst/>
                <a:uLnTx/>
                <a:uFillTx/>
                <a:latin typeface="DM Sans"/>
                <a:ea typeface="+mn-ea"/>
                <a:cs typeface="+mn-cs"/>
              </a:rPr>
              <a:t>.</a:t>
            </a:r>
          </a:p>
        </p:txBody>
      </p:sp>
      <p:sp>
        <p:nvSpPr>
          <p:cNvPr id="8" name="TextBox 7"/>
          <p:cNvSpPr txBox="1"/>
          <p:nvPr/>
        </p:nvSpPr>
        <p:spPr>
          <a:xfrm>
            <a:off x="571500" y="571500"/>
            <a:ext cx="11601450" cy="47625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Landmark Indian Cases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571500" y="2466975"/>
            <a:ext cx="5286375" cy="2733526"/>
          </a:xfrm>
          <a:prstGeom prst="rect">
            <a:avLst/>
          </a:prstGeom>
        </p:spPr>
      </p:pic>
      <p:pic>
        <p:nvPicPr>
          <p:cNvPr id="3" name="Picture 2" descr="image.png"/>
          <p:cNvPicPr>
            <a:picLocks noChangeAspect="1"/>
          </p:cNvPicPr>
          <p:nvPr/>
        </p:nvPicPr>
        <p:blipFill>
          <a:blip r:embed="rId3"/>
          <a:stretch>
            <a:fillRect/>
          </a:stretch>
        </p:blipFill>
        <p:spPr>
          <a:xfrm>
            <a:off x="6334125" y="2466975"/>
            <a:ext cx="5286375" cy="2733526"/>
          </a:xfrm>
          <a:prstGeom prst="rect">
            <a:avLst/>
          </a:prstGeom>
        </p:spPr>
      </p:pic>
      <p:sp>
        <p:nvSpPr>
          <p:cNvPr id="4" name="TextBox 3"/>
          <p:cNvSpPr txBox="1"/>
          <p:nvPr/>
        </p:nvSpPr>
        <p:spPr>
          <a:xfrm>
            <a:off x="849391" y="2857500"/>
            <a:ext cx="4730591" cy="553998"/>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0B2545"/>
                </a:solidFill>
                <a:effectLst/>
                <a:uLnTx/>
                <a:uFillTx/>
                <a:latin typeface="Merriweather"/>
                <a:ea typeface="+mn-ea"/>
                <a:cs typeface="+mn-cs"/>
              </a:rPr>
              <a:t>3. </a:t>
            </a:r>
            <a:r>
              <a:rPr kumimoji="0"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Om Prakash v. State of Uttarakhand</a:t>
            </a:r>
            <a:r>
              <a:rPr kumimoji="0" lang="en-IN"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 2025 INSC 43</a:t>
            </a:r>
            <a:endParaRPr kumimoji="0"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endParaRPr>
          </a:p>
        </p:txBody>
      </p:sp>
      <p:sp>
        <p:nvSpPr>
          <p:cNvPr id="5" name="TextBox 4"/>
          <p:cNvSpPr txBox="1"/>
          <p:nvPr/>
        </p:nvSpPr>
        <p:spPr>
          <a:xfrm>
            <a:off x="962025" y="3295650"/>
            <a:ext cx="4505325" cy="1670329"/>
          </a:xfrm>
          <a:prstGeom prst="rect">
            <a:avLst/>
          </a:prstGeom>
          <a:noFill/>
        </p:spPr>
        <p:txBody>
          <a:bodyPr wrap="square" lIns="0" tIns="0" rIns="0" bIns="0" anchor="t">
            <a:spAutoFit/>
          </a:bodyPr>
          <a:lstStyle/>
          <a:p>
            <a:pPr marL="0" marR="0" lvl="0" indent="0" algn="ctr" defTabSz="457200" rtl="0" eaLnBrk="1" fontAlgn="auto" latinLnBrk="0" hangingPunct="1">
              <a:lnSpc>
                <a:spcPts val="216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334155"/>
              </a:solidFill>
              <a:effectLst/>
              <a:uLnTx/>
              <a:uFillTx/>
              <a:latin typeface="DM Sans"/>
              <a:ea typeface="+mn-ea"/>
              <a:cs typeface="+mn-cs"/>
            </a:endParaRPr>
          </a:p>
          <a:p>
            <a:pPr marL="0" marR="0" lvl="0" indent="0" algn="ctr" defTabSz="457200" rtl="0" eaLnBrk="1" fontAlgn="auto" latinLnBrk="0" hangingPunct="1">
              <a:lnSpc>
                <a:spcPts val="2160"/>
              </a:lnSpc>
              <a:spcBef>
                <a:spcPts val="0"/>
              </a:spcBef>
              <a:spcAft>
                <a:spcPts val="0"/>
              </a:spcAft>
              <a:buClrTx/>
              <a:buSzTx/>
              <a:buFontTx/>
              <a:buNone/>
              <a:tabLst/>
              <a:defRPr/>
            </a:pPr>
            <a:r>
              <a:rPr kumimoji="0" sz="1600" b="0" i="0" u="none" strike="noStrike" kern="1200" cap="none" spc="0" normalizeH="0" baseline="0" noProof="0" dirty="0">
                <a:ln>
                  <a:noFill/>
                </a:ln>
                <a:solidFill>
                  <a:srgbClr val="334155"/>
                </a:solidFill>
                <a:effectLst/>
                <a:uLnTx/>
                <a:uFillTx/>
                <a:latin typeface="Times New Roman" panose="02020603050405020304" pitchFamily="18" charset="0"/>
                <a:cs typeface="Times New Roman" panose="02020603050405020304" pitchFamily="18" charset="0"/>
              </a:rPr>
              <a:t>Dealt with retrospective juvenile laws. Used the </a:t>
            </a:r>
            <a:r>
              <a:rPr kumimoji="0" sz="1600" b="1" i="0" u="none" strike="noStrike" kern="1200" cap="none" spc="0" normalizeH="0" baseline="0" noProof="0" dirty="0">
                <a:ln>
                  <a:noFill/>
                </a:ln>
                <a:solidFill>
                  <a:srgbClr val="334155"/>
                </a:solidFill>
                <a:effectLst/>
                <a:uLnTx/>
                <a:uFillTx/>
                <a:latin typeface="Times New Roman" panose="02020603050405020304" pitchFamily="18" charset="0"/>
                <a:cs typeface="Times New Roman" panose="02020603050405020304" pitchFamily="18" charset="0"/>
              </a:rPr>
              <a:t>"Best Interests of the Child"</a:t>
            </a:r>
            <a:r>
              <a:rPr kumimoji="0" sz="1600" b="0" i="0" u="none" strike="noStrike" kern="1200" cap="none" spc="0" normalizeH="0" baseline="0" noProof="0" dirty="0">
                <a:ln>
                  <a:noFill/>
                </a:ln>
                <a:solidFill>
                  <a:srgbClr val="334155"/>
                </a:solidFill>
                <a:effectLst/>
                <a:uLnTx/>
                <a:uFillTx/>
                <a:latin typeface="Times New Roman" panose="02020603050405020304" pitchFamily="18" charset="0"/>
                <a:cs typeface="Times New Roman" panose="02020603050405020304" pitchFamily="18" charset="0"/>
              </a:rPr>
              <a:t> (Article 3) to rule that any legal ambiguity in determining juvenility must be resolved in favor of the child, ultimately commuting a death sentence</a:t>
            </a:r>
            <a:r>
              <a:rPr kumimoji="0" sz="1350" b="0" i="0" u="none" strike="noStrike" kern="1200" cap="none" spc="0" normalizeH="0" baseline="0" noProof="0" dirty="0">
                <a:ln>
                  <a:noFill/>
                </a:ln>
                <a:solidFill>
                  <a:srgbClr val="334155"/>
                </a:solidFill>
                <a:effectLst/>
                <a:uLnTx/>
                <a:uFillTx/>
                <a:latin typeface="Times New Roman" panose="02020603050405020304" pitchFamily="18" charset="0"/>
                <a:cs typeface="Times New Roman" panose="02020603050405020304" pitchFamily="18" charset="0"/>
              </a:rPr>
              <a:t>.</a:t>
            </a:r>
          </a:p>
        </p:txBody>
      </p:sp>
      <p:sp>
        <p:nvSpPr>
          <p:cNvPr id="6" name="TextBox 5"/>
          <p:cNvSpPr txBox="1"/>
          <p:nvPr/>
        </p:nvSpPr>
        <p:spPr>
          <a:xfrm>
            <a:off x="6612016" y="2857500"/>
            <a:ext cx="4730591" cy="553998"/>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0B2545"/>
                </a:solidFill>
                <a:effectLst/>
                <a:uLnTx/>
                <a:uFillTx/>
                <a:latin typeface="Merriweather"/>
                <a:ea typeface="+mn-ea"/>
                <a:cs typeface="+mn-cs"/>
              </a:rPr>
              <a:t>4. </a:t>
            </a:r>
            <a:r>
              <a:rPr kumimoji="0" lang="en-IN" sz="1800" b="1" i="0" u="none" strike="noStrike" kern="1200" cap="none" spc="0" normalizeH="0" baseline="0" noProof="0" dirty="0" err="1">
                <a:ln>
                  <a:noFill/>
                </a:ln>
                <a:solidFill>
                  <a:srgbClr val="0B2545"/>
                </a:solidFill>
                <a:effectLst/>
                <a:uLnTx/>
                <a:uFillTx/>
                <a:latin typeface="Times New Roman" panose="02020603050405020304" pitchFamily="18" charset="0"/>
                <a:cs typeface="Times New Roman" panose="02020603050405020304" pitchFamily="18" charset="0"/>
              </a:rPr>
              <a:t>Bachapan</a:t>
            </a:r>
            <a:r>
              <a:rPr kumimoji="0"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 Bachao Andolan v. </a:t>
            </a:r>
            <a:r>
              <a:rPr lang="en-IN" b="1" dirty="0">
                <a:solidFill>
                  <a:srgbClr val="0B2545"/>
                </a:solidFill>
                <a:latin typeface="Times New Roman" panose="02020603050405020304" pitchFamily="18" charset="0"/>
                <a:cs typeface="Times New Roman" panose="02020603050405020304" pitchFamily="18" charset="0"/>
              </a:rPr>
              <a:t>Union of India </a:t>
            </a:r>
            <a:r>
              <a:rPr kumimoji="0" lang="en-IN"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,[2011] 5 SCC 1</a:t>
            </a:r>
            <a:endParaRPr kumimoji="0"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endParaRPr>
          </a:p>
        </p:txBody>
      </p:sp>
      <p:sp>
        <p:nvSpPr>
          <p:cNvPr id="7" name="TextBox 6"/>
          <p:cNvSpPr txBox="1"/>
          <p:nvPr/>
        </p:nvSpPr>
        <p:spPr>
          <a:xfrm>
            <a:off x="6724650" y="3295650"/>
            <a:ext cx="4505325" cy="1671483"/>
          </a:xfrm>
          <a:prstGeom prst="rect">
            <a:avLst/>
          </a:prstGeom>
          <a:noFill/>
        </p:spPr>
        <p:txBody>
          <a:bodyPr wrap="square" lIns="0" tIns="0" rIns="0" bIns="0" anchor="t">
            <a:spAutoFit/>
          </a:bodyPr>
          <a:lstStyle/>
          <a:p>
            <a:pPr marL="0" marR="0" lvl="0" indent="0" algn="ctr" defTabSz="457200" rtl="0" eaLnBrk="1" fontAlgn="auto" latinLnBrk="0" hangingPunct="1">
              <a:lnSpc>
                <a:spcPts val="2160"/>
              </a:lnSpc>
              <a:spcBef>
                <a:spcPts val="0"/>
              </a:spcBef>
              <a:spcAft>
                <a:spcPts val="0"/>
              </a:spcAft>
              <a:buClrTx/>
              <a:buSzTx/>
              <a:buFontTx/>
              <a:buNone/>
              <a:tabLst/>
              <a:defRPr/>
            </a:pPr>
            <a:endParaRPr kumimoji="0" lang="en-IN" sz="1350" b="0" i="0" u="none" strike="noStrike" kern="1200" cap="none" spc="0" normalizeH="0" baseline="0" noProof="0" dirty="0">
              <a:ln>
                <a:noFill/>
              </a:ln>
              <a:solidFill>
                <a:srgbClr val="334155"/>
              </a:solidFill>
              <a:effectLst/>
              <a:uLnTx/>
              <a:uFillTx/>
              <a:latin typeface="DM Sans"/>
              <a:ea typeface="+mn-ea"/>
              <a:cs typeface="+mn-cs"/>
            </a:endParaRPr>
          </a:p>
          <a:p>
            <a:pPr marL="0" marR="0" lvl="0" indent="0" algn="ctr" defTabSz="457200" rtl="0" eaLnBrk="1" fontAlgn="auto" latinLnBrk="0" hangingPunct="1">
              <a:lnSpc>
                <a:spcPts val="2160"/>
              </a:lnSpc>
              <a:spcBef>
                <a:spcPts val="0"/>
              </a:spcBef>
              <a:spcAft>
                <a:spcPts val="0"/>
              </a:spcAft>
              <a:buClrTx/>
              <a:buSzTx/>
              <a:buFontTx/>
              <a:buNone/>
              <a:tabLst/>
              <a:defRPr/>
            </a:pPr>
            <a:r>
              <a:rPr kumimoji="0" sz="1600" b="0" i="0" u="none" strike="noStrike" kern="1200" cap="none" spc="0" normalizeH="0" baseline="0" noProof="0" dirty="0">
                <a:ln>
                  <a:noFill/>
                </a:ln>
                <a:solidFill>
                  <a:srgbClr val="334155"/>
                </a:solidFill>
                <a:effectLst/>
                <a:uLnTx/>
                <a:uFillTx/>
                <a:latin typeface="Times New Roman" panose="02020603050405020304" pitchFamily="18" charset="0"/>
                <a:cs typeface="Times New Roman" panose="02020603050405020304" pitchFamily="18" charset="0"/>
              </a:rPr>
              <a:t>A series of PILs leading to alignment with UN standards on trafficking and child labor (Articles 32, 35). This resulted in landmark bans on children in circuses and mandatory FIR registration for missing children</a:t>
            </a:r>
            <a:r>
              <a:rPr kumimoji="0" sz="1350" b="0" i="0" u="none" strike="noStrike" kern="1200" cap="none" spc="0" normalizeH="0" baseline="0" noProof="0" dirty="0">
                <a:ln>
                  <a:noFill/>
                </a:ln>
                <a:solidFill>
                  <a:srgbClr val="334155"/>
                </a:solidFill>
                <a:effectLst/>
                <a:uLnTx/>
                <a:uFillTx/>
                <a:latin typeface="DM Sans"/>
                <a:ea typeface="+mn-ea"/>
                <a:cs typeface="+mn-cs"/>
              </a:rPr>
              <a:t>.</a:t>
            </a:r>
          </a:p>
        </p:txBody>
      </p:sp>
      <p:sp>
        <p:nvSpPr>
          <p:cNvPr id="8" name="TextBox 7"/>
          <p:cNvSpPr txBox="1"/>
          <p:nvPr/>
        </p:nvSpPr>
        <p:spPr>
          <a:xfrm>
            <a:off x="571500" y="571500"/>
            <a:ext cx="11601450" cy="47625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Landmark Indian Cases (3-4)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1404937" y="2024062"/>
            <a:ext cx="3619500" cy="3619500"/>
          </a:xfrm>
          <a:prstGeom prst="rect">
            <a:avLst/>
          </a:prstGeom>
        </p:spPr>
      </p:pic>
      <p:sp>
        <p:nvSpPr>
          <p:cNvPr id="3" name="TextBox 2"/>
          <p:cNvSpPr txBox="1"/>
          <p:nvPr/>
        </p:nvSpPr>
        <p:spPr>
          <a:xfrm>
            <a:off x="6201965" y="2511772"/>
            <a:ext cx="5550693" cy="2769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0B2545"/>
                </a:solidFill>
                <a:effectLst/>
                <a:uLnTx/>
                <a:uFillTx/>
                <a:latin typeface="Merriweather"/>
                <a:ea typeface="+mn-ea"/>
                <a:cs typeface="+mn-cs"/>
              </a:rPr>
              <a:t>5. </a:t>
            </a:r>
            <a:r>
              <a:rPr kumimoji="0"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Gaurav Jain v. Union of India (1997)</a:t>
            </a:r>
            <a:r>
              <a:rPr kumimoji="0" lang="en-IN"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 8 SCC 114</a:t>
            </a:r>
            <a:endParaRPr kumimoji="0" sz="18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endParaRPr>
          </a:p>
        </p:txBody>
      </p:sp>
      <p:sp>
        <p:nvSpPr>
          <p:cNvPr id="4" name="TextBox 3"/>
          <p:cNvSpPr txBox="1"/>
          <p:nvPr/>
        </p:nvSpPr>
        <p:spPr>
          <a:xfrm>
            <a:off x="6334125" y="2949922"/>
            <a:ext cx="5286375" cy="822870"/>
          </a:xfrm>
          <a:prstGeom prst="rect">
            <a:avLst/>
          </a:prstGeom>
          <a:noFill/>
        </p:spPr>
        <p:txBody>
          <a:bodyPr wrap="square" lIns="0" tIns="0" rIns="0" bIns="0" anchor="t">
            <a:spAutoFit/>
          </a:bodyPr>
          <a:lstStyle/>
          <a:p>
            <a:pPr marL="0" marR="0" lvl="0" indent="0" algn="l" defTabSz="457200" rtl="0" eaLnBrk="1" fontAlgn="auto" latinLnBrk="0" hangingPunct="1">
              <a:lnSpc>
                <a:spcPts val="2160"/>
              </a:lnSpc>
              <a:spcBef>
                <a:spcPts val="0"/>
              </a:spcBef>
              <a:spcAft>
                <a:spcPts val="0"/>
              </a:spcAft>
              <a:buClrTx/>
              <a:buSzTx/>
              <a:buFontTx/>
              <a:buNone/>
              <a:tabLst/>
              <a:defRPr/>
            </a:pPr>
            <a:r>
              <a:rPr kumimoji="0" sz="1600" b="0" i="0" u="none" strike="noStrike" kern="1200" cap="none" spc="0" normalizeH="0" baseline="0" noProof="0" dirty="0">
                <a:ln>
                  <a:noFill/>
                </a:ln>
                <a:solidFill>
                  <a:srgbClr val="334155"/>
                </a:solidFill>
                <a:effectLst/>
                <a:uLnTx/>
                <a:uFillTx/>
                <a:latin typeface="Times New Roman" panose="02020603050405020304" pitchFamily="18" charset="0"/>
                <a:cs typeface="Times New Roman" panose="02020603050405020304" pitchFamily="18" charset="0"/>
              </a:rPr>
              <a:t>This landmark case focused extensively on the rescue and rehabilitation of children of sex workers, as well as the prevention of children being pushed into prostitution.</a:t>
            </a:r>
          </a:p>
        </p:txBody>
      </p:sp>
      <p:sp>
        <p:nvSpPr>
          <p:cNvPr id="5" name="TextBox 4"/>
          <p:cNvSpPr txBox="1"/>
          <p:nvPr/>
        </p:nvSpPr>
        <p:spPr>
          <a:xfrm>
            <a:off x="6334125" y="3915667"/>
            <a:ext cx="5286375" cy="1388201"/>
          </a:xfrm>
          <a:prstGeom prst="rect">
            <a:avLst/>
          </a:prstGeom>
          <a:noFill/>
        </p:spPr>
        <p:txBody>
          <a:bodyPr wrap="square" lIns="0" tIns="0" rIns="0" bIns="0" anchor="t">
            <a:spAutoFit/>
          </a:bodyPr>
          <a:lstStyle/>
          <a:p>
            <a:pPr marL="0" marR="0" lvl="0" indent="0" algn="l" defTabSz="457200" rtl="0" eaLnBrk="1" fontAlgn="auto" latinLnBrk="0" hangingPunct="1">
              <a:lnSpc>
                <a:spcPts val="2160"/>
              </a:lnSpc>
              <a:spcBef>
                <a:spcPts val="0"/>
              </a:spcBef>
              <a:spcAft>
                <a:spcPts val="0"/>
              </a:spcAft>
              <a:buClrTx/>
              <a:buSzTx/>
              <a:buFontTx/>
              <a:buNone/>
              <a:tabLst/>
              <a:defRPr/>
            </a:pPr>
            <a:r>
              <a:rPr kumimoji="0" sz="1600" b="0" i="0" u="none" strike="noStrike" kern="1200" cap="none" spc="0" normalizeH="0" baseline="0" noProof="0" dirty="0">
                <a:ln>
                  <a:noFill/>
                </a:ln>
                <a:solidFill>
                  <a:srgbClr val="334155"/>
                </a:solidFill>
                <a:effectLst/>
                <a:uLnTx/>
                <a:uFillTx/>
                <a:latin typeface="Times New Roman" panose="02020603050405020304" pitchFamily="18" charset="0"/>
                <a:cs typeface="Times New Roman" panose="02020603050405020304" pitchFamily="18" charset="0"/>
              </a:rPr>
              <a:t>Citing UNCRC Articles 34 (Sexual Exploitation) and 39 (Rehabilitation), the Supreme Court mandated the state's positive obligation to provide care, protection, and equal opportunities to these children, safeguarding them from social stigma.</a:t>
            </a:r>
          </a:p>
        </p:txBody>
      </p:sp>
      <p:pic>
        <p:nvPicPr>
          <p:cNvPr id="6" name="Picture 5" descr="image.png"/>
          <p:cNvPicPr>
            <a:picLocks noChangeAspect="1"/>
          </p:cNvPicPr>
          <p:nvPr/>
        </p:nvPicPr>
        <p:blipFill>
          <a:blip r:embed="rId3"/>
          <a:stretch>
            <a:fillRect/>
          </a:stretch>
        </p:blipFill>
        <p:spPr>
          <a:xfrm>
            <a:off x="1481137" y="2100262"/>
            <a:ext cx="3467100" cy="3467100"/>
          </a:xfrm>
          <a:prstGeom prst="rect">
            <a:avLst/>
          </a:prstGeom>
        </p:spPr>
      </p:pic>
      <p:sp>
        <p:nvSpPr>
          <p:cNvPr id="7" name="TextBox 6"/>
          <p:cNvSpPr txBox="1"/>
          <p:nvPr/>
        </p:nvSpPr>
        <p:spPr>
          <a:xfrm>
            <a:off x="571500" y="571500"/>
            <a:ext cx="11601450" cy="47625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dirty="0">
                <a:ln>
                  <a:noFill/>
                </a:ln>
                <a:solidFill>
                  <a:srgbClr val="0B2545"/>
                </a:solidFill>
                <a:effectLst/>
                <a:uLnTx/>
                <a:uFillTx/>
                <a:latin typeface="Times New Roman" panose="02020603050405020304" pitchFamily="18" charset="0"/>
                <a:cs typeface="Times New Roman" panose="02020603050405020304" pitchFamily="18" charset="0"/>
              </a:rPr>
              <a:t>Landmark Indian Cases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B2545"/>
        </a:solidFill>
        <a:effectLst/>
      </p:bgPr>
    </p:bg>
    <p:spTree>
      <p:nvGrpSpPr>
        <p:cNvPr id="1" name=""/>
        <p:cNvGrpSpPr/>
        <p:nvPr/>
      </p:nvGrpSpPr>
      <p:grpSpPr>
        <a:xfrm>
          <a:off x="0" y="0"/>
          <a:ext cx="0" cy="0"/>
          <a:chOff x="0" y="0"/>
          <a:chExt cx="0" cy="0"/>
        </a:xfrm>
      </p:grpSpPr>
      <p:sp>
        <p:nvSpPr>
          <p:cNvPr id="2" name="TextBox 1"/>
          <p:cNvSpPr txBox="1"/>
          <p:nvPr/>
        </p:nvSpPr>
        <p:spPr>
          <a:xfrm>
            <a:off x="295275" y="2583209"/>
            <a:ext cx="11601450" cy="962025"/>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6000" b="1" i="0" u="none" strike="noStrike" kern="1200" cap="none" spc="0" normalizeH="0" baseline="0" noProof="0">
                <a:ln>
                  <a:noFill/>
                </a:ln>
                <a:solidFill>
                  <a:srgbClr val="D4AF37"/>
                </a:solidFill>
                <a:effectLst/>
                <a:uLnTx/>
                <a:uFillTx/>
                <a:latin typeface="Merriweather"/>
                <a:ea typeface="+mn-ea"/>
                <a:cs typeface="+mn-cs"/>
              </a:rPr>
              <a:t>Questions &amp; Discussion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B2545"/>
        </a:solidFill>
        <a:effectLst/>
      </p:bgPr>
    </p:bg>
    <p:spTree>
      <p:nvGrpSpPr>
        <p:cNvPr id="1" name="">
          <a:extLst>
            <a:ext uri="{FF2B5EF4-FFF2-40B4-BE49-F238E27FC236}">
              <a16:creationId xmlns:a16="http://schemas.microsoft.com/office/drawing/2014/main" xmlns="" id="{B37D2EA0-8655-02D2-761A-FBD5744EDDA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xmlns="" id="{6F93747E-B9F0-21E5-0A33-B021A62C9D0B}"/>
              </a:ext>
            </a:extLst>
          </p:cNvPr>
          <p:cNvSpPr txBox="1"/>
          <p:nvPr/>
        </p:nvSpPr>
        <p:spPr>
          <a:xfrm>
            <a:off x="164646" y="2583209"/>
            <a:ext cx="11601450" cy="923330"/>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IN" sz="6000" b="1" dirty="0">
                <a:solidFill>
                  <a:schemeClr val="bg1"/>
                </a:solidFill>
                <a:latin typeface="Merriweather"/>
              </a:rPr>
              <a:t>Thank  You</a:t>
            </a:r>
            <a:endParaRPr kumimoji="0" sz="6000" b="1" i="0" u="none" strike="noStrike" kern="1200" cap="none" spc="0" normalizeH="0" baseline="0" noProof="0" dirty="0">
              <a:ln>
                <a:noFill/>
              </a:ln>
              <a:solidFill>
                <a:schemeClr val="bg1"/>
              </a:solidFill>
              <a:effectLst/>
              <a:uLnTx/>
              <a:uFillTx/>
              <a:latin typeface="Merriweather"/>
              <a:ea typeface="+mn-ea"/>
              <a:cs typeface="+mn-cs"/>
            </a:endParaRPr>
          </a:p>
        </p:txBody>
      </p:sp>
    </p:spTree>
    <p:extLst>
      <p:ext uri="{BB962C8B-B14F-4D97-AF65-F5344CB8AC3E}">
        <p14:creationId xmlns:p14="http://schemas.microsoft.com/office/powerpoint/2010/main" val="10415073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505</TotalTime>
  <Words>3048</Words>
  <Application>Microsoft Office PowerPoint</Application>
  <PresentationFormat>Custom</PresentationFormat>
  <Paragraphs>201</Paragraphs>
  <Slides>22</Slides>
  <Notes>0</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Office Theme</vt:lpstr>
      <vt:lpstr>1_Office Theme</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Impact of UNCRC In India</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dc:description>generated using python-pptx</dc:description>
  <cp:lastModifiedBy>acer</cp:lastModifiedBy>
  <cp:revision>7</cp:revision>
  <dcterms:created xsi:type="dcterms:W3CDTF">2013-01-27T09:14:16Z</dcterms:created>
  <dcterms:modified xsi:type="dcterms:W3CDTF">2026-09-09T07:29:05Z</dcterms:modified>
</cp:coreProperties>
</file>